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  <p:sldMasterId id="2147483710" r:id="rId2"/>
  </p:sldMasterIdLst>
  <p:notesMasterIdLst>
    <p:notesMasterId r:id="rId21"/>
  </p:notesMasterIdLst>
  <p:sldIdLst>
    <p:sldId id="428" r:id="rId3"/>
    <p:sldId id="408" r:id="rId4"/>
    <p:sldId id="446" r:id="rId5"/>
    <p:sldId id="369" r:id="rId6"/>
    <p:sldId id="393" r:id="rId7"/>
    <p:sldId id="350" r:id="rId8"/>
    <p:sldId id="418" r:id="rId9"/>
    <p:sldId id="426" r:id="rId10"/>
    <p:sldId id="444" r:id="rId11"/>
    <p:sldId id="376" r:id="rId12"/>
    <p:sldId id="421" r:id="rId13"/>
    <p:sldId id="422" r:id="rId14"/>
    <p:sldId id="429" r:id="rId15"/>
    <p:sldId id="433" r:id="rId16"/>
    <p:sldId id="443" r:id="rId17"/>
    <p:sldId id="423" r:id="rId18"/>
    <p:sldId id="424" r:id="rId19"/>
    <p:sldId id="445" r:id="rId20"/>
  </p:sldIdLst>
  <p:sldSz cx="9144000" cy="5143500" type="screen16x9"/>
  <p:notesSz cx="6797675" cy="9928225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Roboto Light" panose="020B0604020202020204" charset="0"/>
      <p:regular r:id="rId28"/>
      <p:bold r:id="rId29"/>
      <p:italic r:id="rId30"/>
      <p:boldItalic r:id="rId31"/>
    </p:embeddedFont>
    <p:embeddedFont>
      <p:font typeface="Roboto Medium" panose="020B0604020202020204" charset="0"/>
      <p:regular r:id="rId32"/>
      <p:bold r:id="rId33"/>
      <p:italic r:id="rId34"/>
      <p:boldItalic r:id="rId35"/>
    </p:embeddedFont>
    <p:embeddedFont>
      <p:font typeface="Roboto" panose="020B0604020202020204" charset="0"/>
      <p:regular r:id="rId36"/>
      <p:bold r:id="rId37"/>
      <p:italic r:id="rId38"/>
      <p:boldItalic r:id="rId39"/>
    </p:embeddedFont>
    <p:embeddedFont>
      <p:font typeface="Roboto Black" panose="020B0604020202020204" charset="0"/>
      <p:regular r:id="rId40"/>
      <p:bold r:id="rId41"/>
      <p:italic r:id="rId42"/>
      <p:boldItalic r:id="rId43"/>
    </p:embeddedFont>
  </p:embeddedFontLst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554" userDrawn="1">
          <p15:clr>
            <a:srgbClr val="A4A3A4"/>
          </p15:clr>
        </p15:guide>
        <p15:guide id="5" pos="4717" userDrawn="1">
          <p15:clr>
            <a:srgbClr val="A4A3A4"/>
          </p15:clr>
        </p15:guide>
        <p15:guide id="6" orient="horz" pos="2278" userDrawn="1">
          <p15:clr>
            <a:srgbClr val="A4A3A4"/>
          </p15:clr>
        </p15:guide>
        <p15:guide id="7" orient="horz" pos="1688" userDrawn="1">
          <p15:clr>
            <a:srgbClr val="A4A3A4"/>
          </p15:clr>
        </p15:guide>
        <p15:guide id="8" pos="397" userDrawn="1">
          <p15:clr>
            <a:srgbClr val="A4A3A4"/>
          </p15:clr>
        </p15:guide>
        <p15:guide id="9" pos="5397" userDrawn="1">
          <p15:clr>
            <a:srgbClr val="A4A3A4"/>
          </p15:clr>
        </p15:guide>
        <p15:guide id="12" pos="4989" userDrawn="1">
          <p15:clr>
            <a:srgbClr val="A4A3A4"/>
          </p15:clr>
        </p15:guide>
        <p15:guide id="13" orient="horz" pos="962" userDrawn="1">
          <p15:clr>
            <a:srgbClr val="A4A3A4"/>
          </p15:clr>
        </p15:guide>
        <p15:guide id="14" orient="horz" pos="758" userDrawn="1">
          <p15:clr>
            <a:srgbClr val="A4A3A4"/>
          </p15:clr>
        </p15:guide>
        <p15:guide id="15" orient="horz" pos="1234" userDrawn="1">
          <p15:clr>
            <a:srgbClr val="A4A3A4"/>
          </p15:clr>
        </p15:guide>
        <p15:guide id="16" pos="4445" userDrawn="1">
          <p15:clr>
            <a:srgbClr val="A4A3A4"/>
          </p15:clr>
        </p15:guide>
        <p15:guide id="17" orient="horz" pos="1507" userDrawn="1">
          <p15:clr>
            <a:srgbClr val="A4A3A4"/>
          </p15:clr>
        </p15:guide>
        <p15:guide id="18" orient="horz" pos="187" userDrawn="1">
          <p15:clr>
            <a:srgbClr val="A4A3A4"/>
          </p15:clr>
        </p15:guide>
        <p15:guide id="19" orient="horz" pos="531" userDrawn="1">
          <p15:clr>
            <a:srgbClr val="A4A3A4"/>
          </p15:clr>
        </p15:guide>
        <p15:guide id="20" pos="1769" userDrawn="1">
          <p15:clr>
            <a:srgbClr val="A4A3A4"/>
          </p15:clr>
        </p15:guide>
        <p15:guide id="21" pos="4830" userDrawn="1">
          <p15:clr>
            <a:srgbClr val="A4A3A4"/>
          </p15:clr>
        </p15:guide>
        <p15:guide id="22" pos="417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A63"/>
    <a:srgbClr val="203864"/>
    <a:srgbClr val="BA3B1D"/>
    <a:srgbClr val="A5A7A5"/>
    <a:srgbClr val="DCDCDC"/>
    <a:srgbClr val="00365D"/>
    <a:srgbClr val="A5A6A6"/>
    <a:srgbClr val="004274"/>
    <a:srgbClr val="FCFCFC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7" autoAdjust="0"/>
    <p:restoredTop sz="94219" autoAdjust="0"/>
  </p:normalViewPr>
  <p:slideViewPr>
    <p:cSldViewPr snapToGrid="0" snapToObjects="1">
      <p:cViewPr varScale="1">
        <p:scale>
          <a:sx n="83" d="100"/>
          <a:sy n="83" d="100"/>
        </p:scale>
        <p:origin x="828" y="60"/>
      </p:cViewPr>
      <p:guideLst>
        <p:guide pos="554"/>
        <p:guide pos="4717"/>
        <p:guide orient="horz" pos="2278"/>
        <p:guide orient="horz" pos="1688"/>
        <p:guide pos="397"/>
        <p:guide pos="5397"/>
        <p:guide pos="4989"/>
        <p:guide orient="horz" pos="962"/>
        <p:guide orient="horz" pos="758"/>
        <p:guide orient="horz" pos="1234"/>
        <p:guide pos="4445"/>
        <p:guide orient="horz" pos="1507"/>
        <p:guide orient="horz" pos="187"/>
        <p:guide orient="horz" pos="531"/>
        <p:guide pos="1769"/>
        <p:guide pos="4830"/>
        <p:guide pos="4173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1" d="100"/>
          <a:sy n="81" d="100"/>
        </p:scale>
        <p:origin x="399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41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073232342366118"/>
          <c:y val="0.12316289240738908"/>
          <c:w val="0.58595320836609266"/>
          <c:h val="0.7534310533341281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Процент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3A63"/>
              </a:solidFill>
              <a:ln w="19050">
                <a:noFill/>
              </a:ln>
              <a:effectLst>
                <a:outerShdw blurRad="571500" dist="190500" dir="2400000" algn="ctr" rotWithShape="0">
                  <a:srgbClr val="003A63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0FC-754E-A737-B9A2F6CC0894}"/>
              </c:ext>
            </c:extLst>
          </c:dPt>
          <c:dPt>
            <c:idx val="1"/>
            <c:bubble3D val="0"/>
            <c:spPr>
              <a:solidFill>
                <a:srgbClr val="BA3B1D"/>
              </a:solidFill>
              <a:ln w="19050">
                <a:noFill/>
              </a:ln>
              <a:effectLst>
                <a:outerShdw blurRad="571500" dist="190500" dir="2400000" algn="ctr" rotWithShape="0">
                  <a:srgbClr val="BB3B1F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0FC-754E-A737-B9A2F6CC0894}"/>
              </c:ext>
            </c:extLst>
          </c:dPt>
          <c:cat>
            <c:strRef>
              <c:f>Sheet1!$A$2:$A$3</c:f>
              <c:strCache>
                <c:ptCount val="2"/>
                <c:pt idx="0">
                  <c:v>Мужчны</c:v>
                </c:pt>
                <c:pt idx="1">
                  <c:v>Женщины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49.9</c:v>
                </c:pt>
                <c:pt idx="1">
                  <c:v>50.1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FC-754E-A737-B9A2F6CC08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88"/>
        <c:holeSize val="6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073232342366118"/>
          <c:y val="0.12316289240738908"/>
          <c:w val="0.58595320836609266"/>
          <c:h val="0.7534310533341281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Процент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3A63"/>
              </a:solidFill>
              <a:ln w="19050">
                <a:noFill/>
              </a:ln>
              <a:effectLst>
                <a:outerShdw blurRad="571500" dist="190500" dir="2400000" algn="ctr" rotWithShape="0">
                  <a:srgbClr val="003A63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0FC-754E-A737-B9A2F6CC0894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0FC-754E-A737-B9A2F6CC0894}"/>
              </c:ext>
            </c:extLst>
          </c:dPt>
          <c:cat>
            <c:strRef>
              <c:f>Sheet1!$A$2:$A$3</c:f>
              <c:strCache>
                <c:ptCount val="2"/>
                <c:pt idx="0">
                  <c:v>1</c:v>
                </c:pt>
                <c:pt idx="1">
                  <c:v>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43.7</c:v>
                </c:pt>
                <c:pt idx="1">
                  <c:v>56.3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FC-754E-A737-B9A2F6CC08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962357976920659"/>
          <c:y val="0.16789658101507748"/>
          <c:w val="0.58595320836609266"/>
          <c:h val="0.7534310533341281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Процент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3A63"/>
              </a:solidFill>
              <a:ln w="19050">
                <a:noFill/>
              </a:ln>
              <a:effectLst>
                <a:outerShdw blurRad="571500" dist="190500" dir="2400000" algn="ctr" rotWithShape="0">
                  <a:srgbClr val="003A63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0FC-754E-A737-B9A2F6CC0894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0FC-754E-A737-B9A2F6CC0894}"/>
              </c:ext>
            </c:extLst>
          </c:dPt>
          <c:cat>
            <c:strRef>
              <c:f>Sheet1!$A$2:$A$3</c:f>
              <c:strCache>
                <c:ptCount val="2"/>
                <c:pt idx="0">
                  <c:v>1</c:v>
                </c:pt>
                <c:pt idx="1">
                  <c:v>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48.4</c:v>
                </c:pt>
                <c:pt idx="1">
                  <c:v>51.6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FC-754E-A737-B9A2F6CC08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073232342366118"/>
          <c:y val="0.12316289240738908"/>
          <c:w val="0.58595320836609266"/>
          <c:h val="0.7534310533341281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Процент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3A63"/>
              </a:solidFill>
              <a:ln w="19050">
                <a:noFill/>
              </a:ln>
              <a:effectLst>
                <a:outerShdw blurRad="571500" dist="190500" dir="2400000" algn="ctr" rotWithShape="0">
                  <a:srgbClr val="003A63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0FC-754E-A737-B9A2F6CC0894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0FC-754E-A737-B9A2F6CC0894}"/>
              </c:ext>
            </c:extLst>
          </c:dPt>
          <c:cat>
            <c:strRef>
              <c:f>Sheet1!$A$2:$A$3</c:f>
              <c:strCache>
                <c:ptCount val="2"/>
                <c:pt idx="0">
                  <c:v>1</c:v>
                </c:pt>
                <c:pt idx="1">
                  <c:v>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55.6</c:v>
                </c:pt>
                <c:pt idx="1">
                  <c:v>44.4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FC-754E-A737-B9A2F6CC08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073232342366118"/>
          <c:y val="0.12316289240738908"/>
          <c:w val="0.58595320836609266"/>
          <c:h val="0.7534310533341281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Процент</c:v>
                </c:pt>
              </c:strCache>
            </c:strRef>
          </c:tx>
          <c:spPr>
            <a:ln>
              <a:noFill/>
            </a:ln>
          </c:spPr>
          <c:explosion val="2"/>
          <c:dPt>
            <c:idx val="0"/>
            <c:bubble3D val="0"/>
            <c:spPr>
              <a:solidFill>
                <a:srgbClr val="003A63"/>
              </a:solidFill>
              <a:ln w="19050">
                <a:noFill/>
              </a:ln>
              <a:effectLst>
                <a:outerShdw blurRad="571500" dist="190500" dir="2400000" algn="ctr" rotWithShape="0">
                  <a:srgbClr val="003A63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0FC-754E-A737-B9A2F6CC0894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0FC-754E-A737-B9A2F6CC0894}"/>
              </c:ext>
            </c:extLst>
          </c:dPt>
          <c:cat>
            <c:strRef>
              <c:f>Sheet1!$A$2:$A$3</c:f>
              <c:strCache>
                <c:ptCount val="2"/>
                <c:pt idx="0">
                  <c:v>1</c:v>
                </c:pt>
                <c:pt idx="1">
                  <c:v>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37.9</c:v>
                </c:pt>
                <c:pt idx="1">
                  <c:v>62.1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FC-754E-A737-B9A2F6CC08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algn="ctr" defTabSz="685800" rtl="0" eaLnBrk="1" latinLnBrk="0" hangingPunct="1">
              <a:defRPr lang="ru-RU" sz="1200" b="0" i="0" u="none" strike="noStrike" kern="1200" spc="38" baseline="0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pPr>
            <a:r>
              <a:rPr lang="ru-RU" sz="1200" kern="1200" spc="38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rPr>
              <a:t>СРЕДНЕЕ</a:t>
            </a:r>
            <a:r>
              <a:rPr lang="ru-RU" sz="1200" kern="1200" spc="38" baseline="0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rPr>
              <a:t> ЕЖЕДНЕВНОЕ КОЛИЧЕСТВО ПРОСЛУШИВАНИЙ ПО МЕСЯЦАМ**</a:t>
            </a:r>
            <a:endParaRPr lang="ru-RU" sz="1200" kern="1200" spc="38" dirty="0" smtClean="0">
              <a:solidFill>
                <a:srgbClr val="003A63"/>
              </a:solidFill>
              <a:latin typeface="Roboto Medium" panose="02000000000000000000" pitchFamily="2" charset="0"/>
              <a:ea typeface="Roboto Medium" panose="02000000000000000000" pitchFamily="2" charset="0"/>
              <a:cs typeface="+mn-cs"/>
            </a:endParaRPr>
          </a:p>
        </c:rich>
      </c:tx>
      <c:layout>
        <c:manualLayout>
          <c:xMode val="edge"/>
          <c:yMode val="edge"/>
          <c:x val="0.124482418791428"/>
          <c:y val="0.113963215904359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algn="ctr" defTabSz="685800" rtl="0" eaLnBrk="1" latinLnBrk="0" hangingPunct="1">
            <a:defRPr lang="ru-RU" sz="1200" b="0" i="0" u="none" strike="noStrike" kern="1200" spc="38" baseline="0" dirty="0" smtClean="0">
              <a:solidFill>
                <a:srgbClr val="003A63"/>
              </a:solidFill>
              <a:latin typeface="Roboto Medium" panose="02000000000000000000" pitchFamily="2" charset="0"/>
              <a:ea typeface="Roboto Medium" panose="02000000000000000000" pitchFamily="2" charset="0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4.203778294661599E-2"/>
          <c:y val="0.2309654508995018"/>
          <c:w val="0.91612127706868307"/>
          <c:h val="0.658870107059617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A5A6A6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-2.279264318087195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C09-4D7C-8E07-D9F7234E7234}"/>
                </c:ext>
              </c:extLst>
            </c:dLbl>
            <c:dLbl>
              <c:idx val="2"/>
              <c:layout>
                <c:manualLayout>
                  <c:x val="0"/>
                  <c:y val="-2.27926431808718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C09-4D7C-8E07-D9F7234E7234}"/>
                </c:ext>
              </c:extLst>
            </c:dLbl>
            <c:dLbl>
              <c:idx val="3"/>
              <c:layout>
                <c:manualLayout>
                  <c:x val="0"/>
                  <c:y val="-2.659141704435060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C09-4D7C-8E07-D9F7234E7234}"/>
                </c:ext>
              </c:extLst>
            </c:dLbl>
            <c:dLbl>
              <c:idx val="4"/>
              <c:layout>
                <c:manualLayout>
                  <c:x val="-2.2070025933150178E-3"/>
                  <c:y val="-7.217670340609437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C09-4D7C-8E07-D9F7234E723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300" b="1" i="0" u="none" strike="noStrike" kern="1200" spc="38" baseline="0">
                    <a:solidFill>
                      <a:srgbClr val="A5A6A6"/>
                    </a:solidFill>
                    <a:latin typeface="Roboto Black" panose="02000000000000000000" pitchFamily="2" charset="0"/>
                    <a:ea typeface="Roboto Black" panose="02000000000000000000" pitchFamily="2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trendline>
            <c:spPr>
              <a:ln w="38100" cap="rnd" cmpd="sng">
                <a:solidFill>
                  <a:srgbClr val="BA3B1D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numRef>
              <c:f>Лист1!$A$2:$A$7</c:f>
              <c:numCache>
                <c:formatCode>mmm\-yy</c:formatCode>
                <c:ptCount val="6"/>
                <c:pt idx="0">
                  <c:v>45536</c:v>
                </c:pt>
                <c:pt idx="1">
                  <c:v>45566</c:v>
                </c:pt>
                <c:pt idx="2">
                  <c:v>45597</c:v>
                </c:pt>
                <c:pt idx="3">
                  <c:v>45627</c:v>
                </c:pt>
                <c:pt idx="4">
                  <c:v>45658</c:v>
                </c:pt>
                <c:pt idx="5">
                  <c:v>45689</c:v>
                </c:pt>
              </c:numCache>
            </c:numRef>
          </c:cat>
          <c:val>
            <c:numRef>
              <c:f>Лист1!$B$2:$B$7</c:f>
              <c:numCache>
                <c:formatCode>#,##0.00</c:formatCode>
                <c:ptCount val="6"/>
                <c:pt idx="0">
                  <c:v>4397.3</c:v>
                </c:pt>
                <c:pt idx="1">
                  <c:v>4174.1000000000004</c:v>
                </c:pt>
                <c:pt idx="2">
                  <c:v>5108.6000000000004</c:v>
                </c:pt>
                <c:pt idx="3">
                  <c:v>5840.5</c:v>
                </c:pt>
                <c:pt idx="4">
                  <c:v>6361.2</c:v>
                </c:pt>
                <c:pt idx="5">
                  <c:v>9817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C09-4D7C-8E07-D9F7234E72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85957552"/>
        <c:axId val="1185956464"/>
      </c:barChart>
      <c:dateAx>
        <c:axId val="118595755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ru-RU" sz="9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pPr>
            <a:endParaRPr lang="ru-RU"/>
          </a:p>
        </c:txPr>
        <c:crossAx val="1185956464"/>
        <c:crosses val="autoZero"/>
        <c:auto val="1"/>
        <c:lblOffset val="100"/>
        <c:baseTimeUnit val="months"/>
      </c:dateAx>
      <c:valAx>
        <c:axId val="1185956464"/>
        <c:scaling>
          <c:orientation val="minMax"/>
        </c:scaling>
        <c:delete val="1"/>
        <c:axPos val="l"/>
        <c:numFmt formatCode="#,##0.00" sourceLinked="1"/>
        <c:majorTickMark val="none"/>
        <c:minorTickMark val="none"/>
        <c:tickLblPos val="nextTo"/>
        <c:crossAx val="1185957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04344835289392"/>
          <c:y val="0.17395538574731914"/>
          <c:w val="0.78227018043261176"/>
          <c:h val="0.561629712863177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A5A7A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3A6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A89-8043-9143-C7AB81676937}"/>
              </c:ext>
            </c:extLst>
          </c:dPt>
          <c:dPt>
            <c:idx val="1"/>
            <c:invertIfNegative val="0"/>
            <c:bubble3D val="0"/>
            <c:spPr>
              <a:solidFill>
                <a:srgbClr val="BA3B1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23B-4698-9AA0-2E838BFD9C7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A89-8043-9143-C7AB8167693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F23B-4698-9AA0-2E838BFD9C77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3A89-8043-9143-C7AB81676937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F23B-4698-9AA0-2E838BFD9C77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F23B-4698-9AA0-2E838BFD9C77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F23B-4698-9AA0-2E838BFD9C77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F23B-4698-9AA0-2E838BFD9C77}"/>
              </c:ext>
            </c:extLst>
          </c:dPt>
          <c:dPt>
            <c:idx val="9"/>
            <c:invertIfNegative val="0"/>
            <c:bubble3D val="0"/>
            <c:spPr>
              <a:solidFill>
                <a:srgbClr val="003A6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F23B-4698-9AA0-2E838BFD9C77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ru-RU" sz="1300" b="1" i="0" u="none" strike="noStrike" kern="1200" spc="38" baseline="0">
                      <a:solidFill>
                        <a:srgbClr val="003A63"/>
                      </a:solidFill>
                      <a:latin typeface="Roboto Black" panose="020B0604020202020204" charset="0"/>
                      <a:ea typeface="Roboto Black" panose="020B0604020202020204" charset="0"/>
                      <a:cs typeface="Roboto Black" panose="020B060402020202020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A89-8043-9143-C7AB81676937}"/>
                </c:ext>
              </c:extLst>
            </c:dLbl>
            <c:dLbl>
              <c:idx val="1"/>
              <c:layout/>
              <c:spPr/>
              <c:txPr>
                <a:bodyPr/>
                <a:lstStyle/>
                <a:p>
                  <a:pPr>
                    <a:defRPr sz="1300">
                      <a:solidFill>
                        <a:srgbClr val="BA3B1D"/>
                      </a:solidFill>
                      <a:latin typeface="Roboto Black" panose="020B0604020202020204" charset="0"/>
                      <a:ea typeface="Roboto Black" panose="020B0604020202020204" charset="0"/>
                      <a:cs typeface="Roboto Black" panose="020B060402020202020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23B-4698-9AA0-2E838BFD9C77}"/>
                </c:ext>
              </c:extLst>
            </c:dLbl>
            <c:dLbl>
              <c:idx val="3"/>
              <c:layout/>
              <c:spPr/>
              <c:txPr>
                <a:bodyPr/>
                <a:lstStyle/>
                <a:p>
                  <a:pPr>
                    <a:defRPr sz="1300">
                      <a:solidFill>
                        <a:srgbClr val="A5A7A5"/>
                      </a:solidFill>
                      <a:latin typeface="Roboto Black" panose="020B0604020202020204" charset="0"/>
                      <a:ea typeface="Roboto Black" panose="020B0604020202020204" charset="0"/>
                      <a:cs typeface="Roboto Black" panose="020B060402020202020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23B-4698-9AA0-2E838BFD9C77}"/>
                </c:ext>
              </c:extLst>
            </c:dLbl>
            <c:dLbl>
              <c:idx val="4"/>
              <c:layout/>
              <c:spPr/>
              <c:txPr>
                <a:bodyPr/>
                <a:lstStyle/>
                <a:p>
                  <a:pPr>
                    <a:defRPr sz="1300">
                      <a:solidFill>
                        <a:srgbClr val="A5A7A5"/>
                      </a:solidFill>
                      <a:latin typeface="Roboto Black" panose="020B0604020202020204" charset="0"/>
                      <a:ea typeface="Roboto Black" panose="020B0604020202020204" charset="0"/>
                      <a:cs typeface="Roboto Black" panose="020B060402020202020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A89-8043-9143-C7AB81676937}"/>
                </c:ext>
              </c:extLst>
            </c:dLbl>
            <c:dLbl>
              <c:idx val="5"/>
              <c:layout/>
              <c:spPr/>
              <c:txPr>
                <a:bodyPr/>
                <a:lstStyle/>
                <a:p>
                  <a:pPr>
                    <a:defRPr sz="1300">
                      <a:solidFill>
                        <a:srgbClr val="A5A7A5"/>
                      </a:solidFill>
                      <a:latin typeface="Roboto Black" panose="020B0604020202020204" charset="0"/>
                      <a:ea typeface="Roboto Black" panose="020B0604020202020204" charset="0"/>
                      <a:cs typeface="Roboto Black" panose="020B060402020202020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23B-4698-9AA0-2E838BFD9C77}"/>
                </c:ext>
              </c:extLst>
            </c:dLbl>
            <c:dLbl>
              <c:idx val="6"/>
              <c:layout/>
              <c:spPr/>
              <c:txPr>
                <a:bodyPr/>
                <a:lstStyle/>
                <a:p>
                  <a:pPr>
                    <a:defRPr sz="1300">
                      <a:solidFill>
                        <a:srgbClr val="A5A7A5"/>
                      </a:solidFill>
                      <a:latin typeface="Roboto Black" panose="020B0604020202020204" charset="0"/>
                      <a:ea typeface="Roboto Black" panose="020B0604020202020204" charset="0"/>
                      <a:cs typeface="Roboto Black" panose="020B060402020202020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23B-4698-9AA0-2E838BFD9C77}"/>
                </c:ext>
              </c:extLst>
            </c:dLbl>
            <c:dLbl>
              <c:idx val="7"/>
              <c:layout/>
              <c:spPr/>
              <c:txPr>
                <a:bodyPr/>
                <a:lstStyle/>
                <a:p>
                  <a:pPr>
                    <a:defRPr sz="1300">
                      <a:solidFill>
                        <a:srgbClr val="A5A7A5"/>
                      </a:solidFill>
                      <a:latin typeface="Roboto Black" panose="020B0604020202020204" charset="0"/>
                      <a:ea typeface="Roboto Black" panose="020B0604020202020204" charset="0"/>
                      <a:cs typeface="Roboto Black" panose="020B060402020202020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23B-4698-9AA0-2E838BFD9C77}"/>
                </c:ext>
              </c:extLst>
            </c:dLbl>
            <c:dLbl>
              <c:idx val="8"/>
              <c:layout/>
              <c:spPr/>
              <c:txPr>
                <a:bodyPr/>
                <a:lstStyle/>
                <a:p>
                  <a:pPr>
                    <a:defRPr sz="1300">
                      <a:solidFill>
                        <a:srgbClr val="A5A7A5"/>
                      </a:solidFill>
                      <a:latin typeface="Roboto Black" panose="020B0604020202020204" charset="0"/>
                      <a:ea typeface="Roboto Black" panose="020B0604020202020204" charset="0"/>
                      <a:cs typeface="Roboto Black" panose="020B060402020202020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F23B-4698-9AA0-2E838BFD9C77}"/>
                </c:ext>
              </c:extLst>
            </c:dLbl>
            <c:dLbl>
              <c:idx val="9"/>
              <c:layout/>
              <c:spPr/>
              <c:txPr>
                <a:bodyPr/>
                <a:lstStyle/>
                <a:p>
                  <a:pPr>
                    <a:defRPr sz="1300">
                      <a:solidFill>
                        <a:srgbClr val="003A63"/>
                      </a:solidFill>
                      <a:latin typeface="Roboto Black" panose="020B0604020202020204" charset="0"/>
                      <a:ea typeface="Roboto Black" panose="020B0604020202020204" charset="0"/>
                      <a:cs typeface="Roboto Black" panose="020B060402020202020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F23B-4698-9AA0-2E838BFD9C7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300" b="1" i="0" u="none" strike="noStrike" kern="1200" spc="38" baseline="0">
                    <a:solidFill>
                      <a:srgbClr val="A5A7A5"/>
                    </a:solidFill>
                    <a:latin typeface="Roboto Black" panose="020B0604020202020204" charset="0"/>
                    <a:ea typeface="Roboto Black" panose="020B0604020202020204" charset="0"/>
                    <a:cs typeface="Roboto Black" panose="020B060402020202020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STUDIO 21</c:v>
                </c:pt>
                <c:pt idx="1">
                  <c:v>Калина Красная</c:v>
                </c:pt>
                <c:pt idx="2">
                  <c:v>Радио Рекорд</c:v>
                </c:pt>
                <c:pt idx="3">
                  <c:v>Like FM</c:v>
                </c:pt>
                <c:pt idx="4">
                  <c:v>Радио Гордость</c:v>
                </c:pt>
                <c:pt idx="5">
                  <c:v>Радио МИР</c:v>
                </c:pt>
                <c:pt idx="6">
                  <c:v>Радио Sputnik</c:v>
                </c:pt>
                <c:pt idx="7">
                  <c:v>Радио ЭНЕРДЖИ</c:v>
                </c:pt>
                <c:pt idx="8">
                  <c:v>Маруся FM</c:v>
                </c:pt>
                <c:pt idx="9">
                  <c:v>Новое Радио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275</c:v>
                </c:pt>
                <c:pt idx="1">
                  <c:v>196</c:v>
                </c:pt>
                <c:pt idx="2">
                  <c:v>193</c:v>
                </c:pt>
                <c:pt idx="3">
                  <c:v>192</c:v>
                </c:pt>
                <c:pt idx="4">
                  <c:v>192</c:v>
                </c:pt>
                <c:pt idx="5">
                  <c:v>179</c:v>
                </c:pt>
                <c:pt idx="6">
                  <c:v>157</c:v>
                </c:pt>
                <c:pt idx="7">
                  <c:v>156</c:v>
                </c:pt>
                <c:pt idx="8">
                  <c:v>153</c:v>
                </c:pt>
                <c:pt idx="9">
                  <c:v>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A89-8043-9143-C7AB8167693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46"/>
        <c:overlap val="-27"/>
        <c:axId val="1185960816"/>
        <c:axId val="1185964624"/>
      </c:barChart>
      <c:catAx>
        <c:axId val="1185960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pPr>
            <a:endParaRPr lang="ru-RU"/>
          </a:p>
        </c:txPr>
        <c:crossAx val="1185964624"/>
        <c:crosses val="autoZero"/>
        <c:auto val="1"/>
        <c:lblAlgn val="ctr"/>
        <c:lblOffset val="100"/>
        <c:noMultiLvlLbl val="0"/>
      </c:catAx>
      <c:valAx>
        <c:axId val="11859646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85960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55599832433721E-2"/>
          <c:y val="5.2315631241235713E-2"/>
          <c:w val="0.89194357033512228"/>
          <c:h val="0.616679585705306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A5A7A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A89-8043-9143-C7AB81676937}"/>
              </c:ext>
            </c:extLst>
          </c:dPt>
          <c:dPt>
            <c:idx val="1"/>
            <c:invertIfNegative val="0"/>
            <c:bubble3D val="0"/>
            <c:spPr>
              <a:solidFill>
                <a:srgbClr val="BA3B1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21D-4277-8795-ED7DA6DE4E0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A89-8043-9143-C7AB8167693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21D-4277-8795-ED7DA6DE4E01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3A89-8043-9143-C7AB81676937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21D-4277-8795-ED7DA6DE4E01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221D-4277-8795-ED7DA6DE4E01}"/>
              </c:ext>
            </c:extLst>
          </c:dPt>
          <c:dPt>
            <c:idx val="7"/>
            <c:invertIfNegative val="0"/>
            <c:bubble3D val="0"/>
            <c:spPr>
              <a:solidFill>
                <a:srgbClr val="003A6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21D-4277-8795-ED7DA6DE4E01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221D-4277-8795-ED7DA6DE4E01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221D-4277-8795-ED7DA6DE4E01}"/>
              </c:ext>
            </c:extLst>
          </c:dPt>
          <c:dLbls>
            <c:dLbl>
              <c:idx val="1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ru-RU" sz="1300" b="1" i="0" u="none" strike="noStrike" kern="1200" spc="38" baseline="0">
                      <a:solidFill>
                        <a:srgbClr val="BA3B1D"/>
                      </a:solidFill>
                      <a:latin typeface="Roboto Black" panose="020B0604020202020204" charset="0"/>
                      <a:ea typeface="Roboto Black" panose="020B0604020202020204" charset="0"/>
                      <a:cs typeface="Roboto Black" panose="020B060402020202020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221D-4277-8795-ED7DA6DE4E01}"/>
                </c:ext>
              </c:extLst>
            </c:dLbl>
            <c:dLbl>
              <c:idx val="3"/>
              <c:layout/>
              <c:numFmt formatCode="#,##0" sourceLinked="0"/>
              <c:spPr/>
              <c:txPr>
                <a:bodyPr/>
                <a:lstStyle/>
                <a:p>
                  <a:pPr>
                    <a:defRPr sz="1300">
                      <a:solidFill>
                        <a:srgbClr val="A5A7A5"/>
                      </a:solidFill>
                      <a:latin typeface="Roboto Black" panose="020B0604020202020204" charset="0"/>
                      <a:ea typeface="Roboto Black" panose="020B0604020202020204" charset="0"/>
                      <a:cs typeface="Roboto Black" panose="020B060402020202020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21D-4277-8795-ED7DA6DE4E01}"/>
                </c:ext>
              </c:extLst>
            </c:dLbl>
            <c:dLbl>
              <c:idx val="4"/>
              <c:layout/>
              <c:numFmt formatCode="#,##0" sourceLinked="0"/>
              <c:spPr/>
              <c:txPr>
                <a:bodyPr/>
                <a:lstStyle/>
                <a:p>
                  <a:pPr>
                    <a:defRPr sz="1300">
                      <a:solidFill>
                        <a:srgbClr val="A5A7A5"/>
                      </a:solidFill>
                      <a:latin typeface="Roboto Black" panose="020B0604020202020204" charset="0"/>
                      <a:ea typeface="Roboto Black" panose="020B0604020202020204" charset="0"/>
                      <a:cs typeface="Roboto Black" panose="020B060402020202020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A89-8043-9143-C7AB81676937}"/>
                </c:ext>
              </c:extLst>
            </c:dLbl>
            <c:dLbl>
              <c:idx val="5"/>
              <c:layout/>
              <c:numFmt formatCode="#,##0" sourceLinked="0"/>
              <c:spPr/>
              <c:txPr>
                <a:bodyPr/>
                <a:lstStyle/>
                <a:p>
                  <a:pPr>
                    <a:defRPr sz="1300">
                      <a:solidFill>
                        <a:srgbClr val="A5A7A5"/>
                      </a:solidFill>
                      <a:latin typeface="Roboto Black" panose="020B0604020202020204" charset="0"/>
                      <a:ea typeface="Roboto Black" panose="020B0604020202020204" charset="0"/>
                      <a:cs typeface="Roboto Black" panose="020B060402020202020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21D-4277-8795-ED7DA6DE4E01}"/>
                </c:ext>
              </c:extLst>
            </c:dLbl>
            <c:dLbl>
              <c:idx val="6"/>
              <c:layout/>
              <c:numFmt formatCode="#,##0" sourceLinked="0"/>
              <c:spPr/>
              <c:txPr>
                <a:bodyPr/>
                <a:lstStyle/>
                <a:p>
                  <a:pPr>
                    <a:defRPr sz="1300">
                      <a:solidFill>
                        <a:srgbClr val="A5A7A5"/>
                      </a:solidFill>
                      <a:latin typeface="Roboto Black" panose="020B0604020202020204" charset="0"/>
                      <a:ea typeface="Roboto Black" panose="020B0604020202020204" charset="0"/>
                      <a:cs typeface="Roboto Black" panose="020B060402020202020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21D-4277-8795-ED7DA6DE4E01}"/>
                </c:ext>
              </c:extLst>
            </c:dLbl>
            <c:dLbl>
              <c:idx val="7"/>
              <c:layout/>
              <c:numFmt formatCode="#,##0" sourceLinked="0"/>
              <c:spPr/>
              <c:txPr>
                <a:bodyPr/>
                <a:lstStyle/>
                <a:p>
                  <a:pPr>
                    <a:defRPr sz="1300">
                      <a:solidFill>
                        <a:srgbClr val="003A63"/>
                      </a:solidFill>
                      <a:latin typeface="Roboto Black" panose="020B0604020202020204" charset="0"/>
                      <a:ea typeface="Roboto Black" panose="020B0604020202020204" charset="0"/>
                      <a:cs typeface="Roboto Black" panose="020B060402020202020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21D-4277-8795-ED7DA6DE4E01}"/>
                </c:ext>
              </c:extLst>
            </c:dLbl>
            <c:dLbl>
              <c:idx val="8"/>
              <c:layout/>
              <c:numFmt formatCode="#,##0" sourceLinked="0"/>
              <c:spPr/>
              <c:txPr>
                <a:bodyPr/>
                <a:lstStyle/>
                <a:p>
                  <a:pPr>
                    <a:defRPr sz="1300">
                      <a:solidFill>
                        <a:srgbClr val="A5A7A5"/>
                      </a:solidFill>
                      <a:latin typeface="Roboto Black" panose="020B0604020202020204" charset="0"/>
                      <a:ea typeface="Roboto Black" panose="020B0604020202020204" charset="0"/>
                      <a:cs typeface="Roboto Black" panose="020B060402020202020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21D-4277-8795-ED7DA6DE4E01}"/>
                </c:ext>
              </c:extLst>
            </c:dLbl>
            <c:dLbl>
              <c:idx val="9"/>
              <c:layout/>
              <c:numFmt formatCode="#,##0" sourceLinked="0"/>
              <c:spPr/>
              <c:txPr>
                <a:bodyPr/>
                <a:lstStyle/>
                <a:p>
                  <a:pPr>
                    <a:defRPr sz="1300">
                      <a:solidFill>
                        <a:srgbClr val="A5A7A5"/>
                      </a:solidFill>
                      <a:latin typeface="Roboto Black" panose="020B0604020202020204" charset="0"/>
                      <a:ea typeface="Roboto Black" panose="020B0604020202020204" charset="0"/>
                      <a:cs typeface="Roboto Black" panose="020B060402020202020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21D-4277-8795-ED7DA6DE4E0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300" b="1" i="0" u="none" strike="noStrike" kern="1200" spc="38" baseline="0">
                    <a:solidFill>
                      <a:srgbClr val="A5A7A5"/>
                    </a:solidFill>
                    <a:latin typeface="Roboto Black" panose="020B0604020202020204" charset="0"/>
                    <a:ea typeface="Roboto Black" panose="020B0604020202020204" charset="0"/>
                    <a:cs typeface="Roboto Black" panose="020B060402020202020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Радио Sputnik</c:v>
                </c:pt>
                <c:pt idx="1">
                  <c:v>Калина Красная</c:v>
                </c:pt>
                <c:pt idx="2">
                  <c:v>Радио Монте-Карло</c:v>
                </c:pt>
                <c:pt idx="3">
                  <c:v>Радио Romantika</c:v>
                </c:pt>
                <c:pt idx="4">
                  <c:v>Орфей</c:v>
                </c:pt>
                <c:pt idx="5">
                  <c:v>Детское Радио</c:v>
                </c:pt>
                <c:pt idx="6">
                  <c:v>Радио России</c:v>
                </c:pt>
                <c:pt idx="7">
                  <c:v>Новое Радио</c:v>
                </c:pt>
                <c:pt idx="8">
                  <c:v>Relax FM</c:v>
                </c:pt>
                <c:pt idx="9">
                  <c:v>Маруся FM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220.89</c:v>
                </c:pt>
                <c:pt idx="1">
                  <c:v>200.28</c:v>
                </c:pt>
                <c:pt idx="2">
                  <c:v>129.61000000000001</c:v>
                </c:pt>
                <c:pt idx="3">
                  <c:v>125.58</c:v>
                </c:pt>
                <c:pt idx="4">
                  <c:v>119.46</c:v>
                </c:pt>
                <c:pt idx="5">
                  <c:v>101.39</c:v>
                </c:pt>
                <c:pt idx="6">
                  <c:v>94.22</c:v>
                </c:pt>
                <c:pt idx="7">
                  <c:v>89.04</c:v>
                </c:pt>
                <c:pt idx="8">
                  <c:v>86.7</c:v>
                </c:pt>
                <c:pt idx="9">
                  <c:v>85.38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A89-8043-9143-C7AB8167693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46"/>
        <c:overlap val="-27"/>
        <c:axId val="1185967888"/>
        <c:axId val="1185968432"/>
      </c:barChart>
      <c:catAx>
        <c:axId val="1185967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pPr>
            <a:endParaRPr lang="ru-RU"/>
          </a:p>
        </c:txPr>
        <c:crossAx val="1185968432"/>
        <c:crosses val="autoZero"/>
        <c:auto val="1"/>
        <c:lblAlgn val="ctr"/>
        <c:lblOffset val="100"/>
        <c:noMultiLvlLbl val="0"/>
      </c:catAx>
      <c:valAx>
        <c:axId val="11859684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85967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EC7D3-CE5C-EE4D-B9C6-C875F9DE6A53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3DE27-B115-F044-8807-CBA2C6BBE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17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E882D-0974-4D69-B6D8-41553AF20A37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652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3DE27-B115-F044-8807-CBA2C6BBEC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04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3DE27-B115-F044-8807-CBA2C6BBEC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416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3DE27-B115-F044-8807-CBA2C6BBEC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412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3DE27-B115-F044-8807-CBA2C6BBEC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386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63DE27-B115-F044-8807-CBA2C6BBEC36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639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63DE27-B115-F044-8807-CBA2C6BBEC3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976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3DE27-B115-F044-8807-CBA2C6BBEC36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398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08AA7-F2DD-DE4A-96AE-D706B6C4579D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C01A-AC20-4A41-9BD0-C4E8CD07C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286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08AA7-F2DD-DE4A-96AE-D706B6C4579D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C01A-AC20-4A41-9BD0-C4E8CD07C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54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08AA7-F2DD-DE4A-96AE-D706B6C4579D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C01A-AC20-4A41-9BD0-C4E8CD07C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903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13FB-483C-4697-8E02-4B9CE8056E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F475-29FC-493A-BD83-BEFE9FA451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927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13FB-483C-4697-8E02-4B9CE8056E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F475-29FC-493A-BD83-BEFE9FA451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388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13FB-483C-4697-8E02-4B9CE8056E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F475-29FC-493A-BD83-BEFE9FA451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6481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13FB-483C-4697-8E02-4B9CE8056E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F475-29FC-493A-BD83-BEFE9FA451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596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13FB-483C-4697-8E02-4B9CE8056E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F475-29FC-493A-BD83-BEFE9FA451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273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13FB-483C-4697-8E02-4B9CE8056E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F475-29FC-493A-BD83-BEFE9FA451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712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13FB-483C-4697-8E02-4B9CE8056E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F475-29FC-493A-BD83-BEFE9FA451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1244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13FB-483C-4697-8E02-4B9CE8056E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F475-29FC-493A-BD83-BEFE9FA451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922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08AA7-F2DD-DE4A-96AE-D706B6C4579D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C01A-AC20-4A41-9BD0-C4E8CD07C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303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13FB-483C-4697-8E02-4B9CE8056E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F475-29FC-493A-BD83-BEFE9FA451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3745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13FB-483C-4697-8E02-4B9CE8056E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F475-29FC-493A-BD83-BEFE9FA451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4664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5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1" y="273845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13FB-483C-4697-8E02-4B9CE8056E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F475-29FC-493A-BD83-BEFE9FA451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266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08AA7-F2DD-DE4A-96AE-D706B6C4579D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C01A-AC20-4A41-9BD0-C4E8CD07C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204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08AA7-F2DD-DE4A-96AE-D706B6C4579D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C01A-AC20-4A41-9BD0-C4E8CD07C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43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08AA7-F2DD-DE4A-96AE-D706B6C4579D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C01A-AC20-4A41-9BD0-C4E8CD07C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583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08AA7-F2DD-DE4A-96AE-D706B6C4579D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C01A-AC20-4A41-9BD0-C4E8CD07C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49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08AA7-F2DD-DE4A-96AE-D706B6C4579D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C01A-AC20-4A41-9BD0-C4E8CD07C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67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08AA7-F2DD-DE4A-96AE-D706B6C4579D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C01A-AC20-4A41-9BD0-C4E8CD07C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091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08AA7-F2DD-DE4A-96AE-D706B6C4579D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C01A-AC20-4A41-9BD0-C4E8CD07C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938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08AA7-F2DD-DE4A-96AE-D706B6C4579D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4C01A-AC20-4A41-9BD0-C4E8CD07C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921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fld id="{5AD713FB-483C-4697-8E02-4B9CE8056E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83"/>
              <a:t>25.08.2026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fld id="{D61DF475-29FC-493A-BD83-BEFE9FA451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8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859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jp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9.pn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jpg"/><Relationship Id="rId7" Type="http://schemas.openxmlformats.org/officeDocument/2006/relationships/image" Target="../media/image4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0.emf"/><Relationship Id="rId4" Type="http://schemas.openxmlformats.org/officeDocument/2006/relationships/image" Target="../media/image39.emf"/><Relationship Id="rId9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emf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14.jpeg"/><Relationship Id="rId4" Type="http://schemas.openxmlformats.org/officeDocument/2006/relationships/image" Target="../media/image1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2.jpg"/><Relationship Id="rId7" Type="http://schemas.openxmlformats.org/officeDocument/2006/relationships/chart" Target="../charts/chart5.xml"/><Relationship Id="rId12" Type="http://schemas.openxmlformats.org/officeDocument/2006/relationships/image" Target="../media/image2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11" Type="http://schemas.openxmlformats.org/officeDocument/2006/relationships/image" Target="../media/image9.png"/><Relationship Id="rId5" Type="http://schemas.openxmlformats.org/officeDocument/2006/relationships/chart" Target="../charts/chart3.xml"/><Relationship Id="rId10" Type="http://schemas.openxmlformats.org/officeDocument/2006/relationships/image" Target="../media/image24.emf"/><Relationship Id="rId4" Type="http://schemas.openxmlformats.org/officeDocument/2006/relationships/chart" Target="../charts/chart2.xml"/><Relationship Id="rId9" Type="http://schemas.openxmlformats.org/officeDocument/2006/relationships/image" Target="../media/image2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emf"/><Relationship Id="rId5" Type="http://schemas.openxmlformats.org/officeDocument/2006/relationships/image" Target="../media/image9.png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emf"/><Relationship Id="rId5" Type="http://schemas.openxmlformats.org/officeDocument/2006/relationships/image" Target="../media/image9.png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82486F-8EFF-EE4D-A7D4-CE78020A8E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7D581B-61F5-324C-8AF5-8EA10BC93A69}"/>
              </a:ext>
            </a:extLst>
          </p:cNvPr>
          <p:cNvSpPr txBox="1"/>
          <p:nvPr/>
        </p:nvSpPr>
        <p:spPr>
          <a:xfrm>
            <a:off x="2622608" y="4942058"/>
            <a:ext cx="3898823" cy="1769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766"/>
            <a:r>
              <a:rPr lang="en-US" sz="525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*</a:t>
            </a:r>
            <a:r>
              <a:rPr lang="en-US" sz="525" dirty="0" err="1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Mediascope</a:t>
            </a:r>
            <a:r>
              <a:rPr lang="en-US" sz="525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Radio Index – </a:t>
            </a:r>
            <a:r>
              <a:rPr lang="ru-RU" sz="525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РОССИЯ 100К+, </a:t>
            </a:r>
            <a:r>
              <a:rPr lang="ru-RU" sz="500" dirty="0">
                <a:solidFill>
                  <a:prstClr val="white"/>
                </a:solidFill>
                <a:latin typeface="Roboto"/>
                <a:ea typeface="Roboto"/>
              </a:rPr>
              <a:t>ЯНВАРЬ – ИЮНЬ 2026</a:t>
            </a:r>
            <a:r>
              <a:rPr lang="ru-RU" sz="525" dirty="0" smtClean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525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Daily Reach, Weekly Reach, AQH Share. </a:t>
            </a:r>
            <a:r>
              <a:rPr lang="ru-RU" sz="525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Возраст 12+.</a:t>
            </a:r>
          </a:p>
        </p:txBody>
      </p:sp>
    </p:spTree>
    <p:extLst>
      <p:ext uri="{BB962C8B-B14F-4D97-AF65-F5344CB8AC3E}">
        <p14:creationId xmlns:p14="http://schemas.microsoft.com/office/powerpoint/2010/main" val="266294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BF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EB3665-033B-0F4E-92C0-0C2AE42CF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7958D9C-04FA-854C-89B0-DB61FD2EDAE4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A6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13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304ABF-08B5-7E49-B962-DE2408CE5895}"/>
              </a:ext>
            </a:extLst>
          </p:cNvPr>
          <p:cNvSpPr txBox="1"/>
          <p:nvPr/>
        </p:nvSpPr>
        <p:spPr>
          <a:xfrm>
            <a:off x="2796153" y="2248585"/>
            <a:ext cx="359585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750" b="1" spc="225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ПРОГРАММЫ</a:t>
            </a:r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AE3A8D1C-84C3-394A-BE19-15A428225D5A}"/>
              </a:ext>
            </a:extLst>
          </p:cNvPr>
          <p:cNvSpPr/>
          <p:nvPr/>
        </p:nvSpPr>
        <p:spPr>
          <a:xfrm>
            <a:off x="2524971" y="2104449"/>
            <a:ext cx="364963" cy="467302"/>
          </a:xfrm>
          <a:prstGeom prst="parallelogram">
            <a:avLst>
              <a:gd name="adj" fmla="val 80977"/>
            </a:avLst>
          </a:prstGeom>
          <a:solidFill>
            <a:srgbClr val="BB3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13" dirty="0"/>
              <a:t> </a:t>
            </a:r>
            <a:endParaRPr lang="x-none" sz="1013" dirty="0"/>
          </a:p>
        </p:txBody>
      </p:sp>
    </p:spTree>
    <p:extLst>
      <p:ext uri="{BB962C8B-B14F-4D97-AF65-F5344CB8AC3E}">
        <p14:creationId xmlns:p14="http://schemas.microsoft.com/office/powerpoint/2010/main" val="128971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7">
            <a:extLst>
              <a:ext uri="{FF2B5EF4-FFF2-40B4-BE49-F238E27FC236}">
                <a16:creationId xmlns:a16="http://schemas.microsoft.com/office/drawing/2014/main" id="{E7322144-0105-7748-A6E4-A9D08603E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 rot="20873361" flipV="1">
            <a:off x="3517798" y="3410555"/>
            <a:ext cx="6583249" cy="3020502"/>
          </a:xfrm>
          <a:custGeom>
            <a:avLst/>
            <a:gdLst/>
            <a:ahLst/>
            <a:cxnLst/>
            <a:rect l="l" t="t" r="r" b="b"/>
            <a:pathLst>
              <a:path w="14495144" h="8115300">
                <a:moveTo>
                  <a:pt x="14495149" y="0"/>
                </a:moveTo>
                <a:lnTo>
                  <a:pt x="0" y="0"/>
                </a:lnTo>
                <a:lnTo>
                  <a:pt x="151420" y="1003300"/>
                </a:lnTo>
                <a:lnTo>
                  <a:pt x="330514" y="1473200"/>
                </a:lnTo>
                <a:lnTo>
                  <a:pt x="656664" y="2387600"/>
                </a:lnTo>
                <a:lnTo>
                  <a:pt x="997978" y="2959100"/>
                </a:lnTo>
                <a:lnTo>
                  <a:pt x="1563794" y="3416300"/>
                </a:lnTo>
                <a:lnTo>
                  <a:pt x="2563451" y="3987800"/>
                </a:lnTo>
                <a:lnTo>
                  <a:pt x="2621960" y="4025900"/>
                </a:lnTo>
                <a:lnTo>
                  <a:pt x="2680382" y="4051300"/>
                </a:lnTo>
                <a:lnTo>
                  <a:pt x="2738713" y="4089400"/>
                </a:lnTo>
                <a:lnTo>
                  <a:pt x="2855105" y="4140200"/>
                </a:lnTo>
                <a:lnTo>
                  <a:pt x="2913162" y="4178300"/>
                </a:lnTo>
                <a:lnTo>
                  <a:pt x="3602254" y="4483100"/>
                </a:lnTo>
                <a:lnTo>
                  <a:pt x="3659013" y="4495800"/>
                </a:lnTo>
                <a:lnTo>
                  <a:pt x="3772209" y="4546600"/>
                </a:lnTo>
                <a:lnTo>
                  <a:pt x="3828644" y="4559300"/>
                </a:lnTo>
                <a:lnTo>
                  <a:pt x="3884968" y="4584700"/>
                </a:lnTo>
                <a:lnTo>
                  <a:pt x="3941181" y="4597400"/>
                </a:lnTo>
                <a:lnTo>
                  <a:pt x="3997281" y="4622800"/>
                </a:lnTo>
                <a:lnTo>
                  <a:pt x="4109140" y="4648200"/>
                </a:lnTo>
                <a:lnTo>
                  <a:pt x="4164897" y="4673600"/>
                </a:lnTo>
                <a:lnTo>
                  <a:pt x="4276059" y="4699000"/>
                </a:lnTo>
                <a:lnTo>
                  <a:pt x="4331463" y="4724400"/>
                </a:lnTo>
                <a:lnTo>
                  <a:pt x="5040423" y="4889500"/>
                </a:lnTo>
                <a:lnTo>
                  <a:pt x="5094053" y="4889500"/>
                </a:lnTo>
                <a:lnTo>
                  <a:pt x="5254133" y="4927600"/>
                </a:lnTo>
                <a:lnTo>
                  <a:pt x="5307220" y="4927600"/>
                </a:lnTo>
                <a:lnTo>
                  <a:pt x="5360167" y="4940300"/>
                </a:lnTo>
                <a:lnTo>
                  <a:pt x="5412974" y="4940300"/>
                </a:lnTo>
                <a:lnTo>
                  <a:pt x="5518166" y="4965700"/>
                </a:lnTo>
                <a:lnTo>
                  <a:pt x="9532457" y="4965700"/>
                </a:lnTo>
                <a:lnTo>
                  <a:pt x="9567672" y="4978400"/>
                </a:lnTo>
                <a:lnTo>
                  <a:pt x="9740150" y="4978400"/>
                </a:lnTo>
                <a:lnTo>
                  <a:pt x="9773919" y="4991100"/>
                </a:lnTo>
                <a:lnTo>
                  <a:pt x="9873751" y="4991100"/>
                </a:lnTo>
                <a:lnTo>
                  <a:pt x="9906534" y="5003800"/>
                </a:lnTo>
                <a:lnTo>
                  <a:pt x="9971351" y="5003800"/>
                </a:lnTo>
                <a:lnTo>
                  <a:pt x="10003383" y="5016500"/>
                </a:lnTo>
                <a:lnTo>
                  <a:pt x="10066691" y="5016500"/>
                </a:lnTo>
                <a:lnTo>
                  <a:pt x="10097963" y="5029200"/>
                </a:lnTo>
                <a:lnTo>
                  <a:pt x="10128981" y="5029200"/>
                </a:lnTo>
                <a:lnTo>
                  <a:pt x="10159742" y="5041900"/>
                </a:lnTo>
                <a:lnTo>
                  <a:pt x="10190245" y="5041900"/>
                </a:lnTo>
                <a:lnTo>
                  <a:pt x="10220490" y="5054600"/>
                </a:lnTo>
                <a:lnTo>
                  <a:pt x="10250475" y="5054600"/>
                </a:lnTo>
                <a:lnTo>
                  <a:pt x="10280200" y="5067300"/>
                </a:lnTo>
                <a:lnTo>
                  <a:pt x="10309663" y="5067300"/>
                </a:lnTo>
                <a:lnTo>
                  <a:pt x="10367800" y="5092700"/>
                </a:lnTo>
                <a:lnTo>
                  <a:pt x="10396472" y="5092700"/>
                </a:lnTo>
                <a:lnTo>
                  <a:pt x="10480888" y="5130800"/>
                </a:lnTo>
                <a:lnTo>
                  <a:pt x="10508490" y="5130800"/>
                </a:lnTo>
                <a:lnTo>
                  <a:pt x="10535822" y="5143500"/>
                </a:lnTo>
                <a:lnTo>
                  <a:pt x="10642428" y="5194300"/>
                </a:lnTo>
                <a:lnTo>
                  <a:pt x="10719496" y="5232400"/>
                </a:lnTo>
                <a:lnTo>
                  <a:pt x="10757871" y="5257800"/>
                </a:lnTo>
                <a:lnTo>
                  <a:pt x="10796135" y="5270500"/>
                </a:lnTo>
                <a:lnTo>
                  <a:pt x="10910257" y="5346700"/>
                </a:lnTo>
                <a:lnTo>
                  <a:pt x="10948074" y="5384800"/>
                </a:lnTo>
                <a:lnTo>
                  <a:pt x="11023371" y="5435600"/>
                </a:lnTo>
                <a:lnTo>
                  <a:pt x="11060851" y="5473700"/>
                </a:lnTo>
                <a:lnTo>
                  <a:pt x="11098218" y="5499100"/>
                </a:lnTo>
                <a:lnTo>
                  <a:pt x="11135472" y="5537200"/>
                </a:lnTo>
                <a:lnTo>
                  <a:pt x="11172612" y="5562600"/>
                </a:lnTo>
                <a:lnTo>
                  <a:pt x="11283352" y="5676900"/>
                </a:lnTo>
                <a:lnTo>
                  <a:pt x="11320037" y="5702300"/>
                </a:lnTo>
                <a:lnTo>
                  <a:pt x="11501744" y="5892800"/>
                </a:lnTo>
                <a:lnTo>
                  <a:pt x="11537739" y="5943600"/>
                </a:lnTo>
                <a:lnTo>
                  <a:pt x="11680564" y="6096000"/>
                </a:lnTo>
                <a:lnTo>
                  <a:pt x="11715980" y="6146800"/>
                </a:lnTo>
                <a:lnTo>
                  <a:pt x="11821525" y="6261100"/>
                </a:lnTo>
                <a:lnTo>
                  <a:pt x="11856472" y="6311900"/>
                </a:lnTo>
                <a:lnTo>
                  <a:pt x="11891302" y="6350000"/>
                </a:lnTo>
                <a:lnTo>
                  <a:pt x="11926014" y="6400800"/>
                </a:lnTo>
                <a:lnTo>
                  <a:pt x="11995084" y="6477000"/>
                </a:lnTo>
                <a:lnTo>
                  <a:pt x="12029441" y="6527800"/>
                </a:lnTo>
                <a:lnTo>
                  <a:pt x="12131800" y="6642100"/>
                </a:lnTo>
                <a:lnTo>
                  <a:pt x="12165682" y="6692900"/>
                </a:lnTo>
                <a:lnTo>
                  <a:pt x="12233086" y="6769100"/>
                </a:lnTo>
                <a:lnTo>
                  <a:pt x="12266609" y="6819900"/>
                </a:lnTo>
                <a:lnTo>
                  <a:pt x="12366455" y="6934200"/>
                </a:lnTo>
                <a:lnTo>
                  <a:pt x="12497890" y="7086600"/>
                </a:lnTo>
                <a:lnTo>
                  <a:pt x="12627380" y="7239000"/>
                </a:lnTo>
                <a:lnTo>
                  <a:pt x="12659447" y="7264400"/>
                </a:lnTo>
                <a:lnTo>
                  <a:pt x="12723212" y="7340600"/>
                </a:lnTo>
                <a:lnTo>
                  <a:pt x="12754910" y="7366000"/>
                </a:lnTo>
                <a:lnTo>
                  <a:pt x="12786485" y="7404100"/>
                </a:lnTo>
                <a:lnTo>
                  <a:pt x="12849263" y="7454900"/>
                </a:lnTo>
                <a:lnTo>
                  <a:pt x="12880467" y="7493000"/>
                </a:lnTo>
                <a:lnTo>
                  <a:pt x="13004036" y="7594600"/>
                </a:lnTo>
                <a:lnTo>
                  <a:pt x="13034617" y="7607300"/>
                </a:lnTo>
                <a:lnTo>
                  <a:pt x="13095402" y="7658100"/>
                </a:lnTo>
                <a:lnTo>
                  <a:pt x="13155683" y="7683500"/>
                </a:lnTo>
                <a:lnTo>
                  <a:pt x="13246372" y="7734300"/>
                </a:lnTo>
                <a:lnTo>
                  <a:pt x="13386244" y="7810500"/>
                </a:lnTo>
                <a:lnTo>
                  <a:pt x="13433745" y="7823200"/>
                </a:lnTo>
                <a:lnTo>
                  <a:pt x="13529842" y="7874000"/>
                </a:lnTo>
                <a:lnTo>
                  <a:pt x="13578366" y="7886700"/>
                </a:lnTo>
                <a:lnTo>
                  <a:pt x="13627157" y="7912100"/>
                </a:lnTo>
                <a:lnTo>
                  <a:pt x="13676179" y="7924800"/>
                </a:lnTo>
                <a:lnTo>
                  <a:pt x="13725395" y="7950200"/>
                </a:lnTo>
                <a:lnTo>
                  <a:pt x="13873843" y="7988300"/>
                </a:lnTo>
                <a:lnTo>
                  <a:pt x="13923470" y="8013700"/>
                </a:lnTo>
                <a:lnTo>
                  <a:pt x="14171039" y="8077200"/>
                </a:lnTo>
                <a:lnTo>
                  <a:pt x="14220183" y="8077200"/>
                </a:lnTo>
                <a:lnTo>
                  <a:pt x="14317809" y="8102600"/>
                </a:lnTo>
                <a:lnTo>
                  <a:pt x="14366217" y="8102600"/>
                </a:lnTo>
                <a:lnTo>
                  <a:pt x="14414307" y="8115300"/>
                </a:lnTo>
                <a:lnTo>
                  <a:pt x="14495149" y="8115300"/>
                </a:lnTo>
                <a:lnTo>
                  <a:pt x="14495149" y="0"/>
                </a:lnTo>
                <a:close/>
              </a:path>
              <a:path w="14495144" h="8115300">
                <a:moveTo>
                  <a:pt x="7582177" y="5029200"/>
                </a:moveTo>
                <a:lnTo>
                  <a:pt x="6388363" y="5029200"/>
                </a:lnTo>
                <a:lnTo>
                  <a:pt x="6438154" y="5041900"/>
                </a:lnTo>
                <a:lnTo>
                  <a:pt x="7536560" y="5041900"/>
                </a:lnTo>
                <a:lnTo>
                  <a:pt x="7582177" y="5029200"/>
                </a:lnTo>
                <a:close/>
              </a:path>
              <a:path w="14495144" h="8115300">
                <a:moveTo>
                  <a:pt x="7896201" y="5016500"/>
                </a:moveTo>
                <a:lnTo>
                  <a:pt x="6137015" y="5016500"/>
                </a:lnTo>
                <a:lnTo>
                  <a:pt x="6187600" y="5029200"/>
                </a:lnTo>
                <a:lnTo>
                  <a:pt x="7851915" y="5029200"/>
                </a:lnTo>
                <a:lnTo>
                  <a:pt x="7896201" y="5016500"/>
                </a:lnTo>
                <a:close/>
              </a:path>
              <a:path w="14495144" h="8115300">
                <a:moveTo>
                  <a:pt x="8157795" y="5003800"/>
                </a:moveTo>
                <a:lnTo>
                  <a:pt x="5984332" y="5003800"/>
                </a:lnTo>
                <a:lnTo>
                  <a:pt x="6035380" y="5016500"/>
                </a:lnTo>
                <a:lnTo>
                  <a:pt x="8071388" y="5016500"/>
                </a:lnTo>
                <a:lnTo>
                  <a:pt x="8157795" y="5003800"/>
                </a:lnTo>
                <a:close/>
              </a:path>
              <a:path w="14495144" h="8115300">
                <a:moveTo>
                  <a:pt x="8453839" y="4991100"/>
                </a:moveTo>
                <a:lnTo>
                  <a:pt x="5830277" y="4991100"/>
                </a:lnTo>
                <a:lnTo>
                  <a:pt x="5881779" y="5003800"/>
                </a:lnTo>
                <a:lnTo>
                  <a:pt x="8370280" y="5003800"/>
                </a:lnTo>
                <a:lnTo>
                  <a:pt x="8453839" y="4991100"/>
                </a:lnTo>
                <a:close/>
              </a:path>
              <a:path w="14495144" h="8115300">
                <a:moveTo>
                  <a:pt x="8659078" y="4978400"/>
                </a:moveTo>
                <a:lnTo>
                  <a:pt x="5674879" y="4978400"/>
                </a:lnTo>
                <a:lnTo>
                  <a:pt x="5726826" y="4991100"/>
                </a:lnTo>
                <a:lnTo>
                  <a:pt x="8618453" y="4991100"/>
                </a:lnTo>
                <a:lnTo>
                  <a:pt x="8659078" y="4978400"/>
                </a:lnTo>
                <a:close/>
              </a:path>
              <a:path w="14495144" h="8115300">
                <a:moveTo>
                  <a:pt x="8976313" y="4965700"/>
                </a:moveTo>
                <a:lnTo>
                  <a:pt x="5570548" y="4965700"/>
                </a:lnTo>
                <a:lnTo>
                  <a:pt x="5622786" y="4978400"/>
                </a:lnTo>
                <a:lnTo>
                  <a:pt x="8937424" y="4978400"/>
                </a:lnTo>
                <a:lnTo>
                  <a:pt x="8976313" y="4965700"/>
                </a:lnTo>
                <a:close/>
              </a:path>
            </a:pathLst>
          </a:custGeom>
          <a:solidFill>
            <a:srgbClr val="ED1C29"/>
          </a:solidFill>
        </p:spPr>
        <p:txBody>
          <a:bodyPr wrap="square" lIns="0" tIns="0" rIns="0" bIns="0" rtlCol="0"/>
          <a:lstStyle/>
          <a:p>
            <a:endParaRPr sz="614"/>
          </a:p>
        </p:txBody>
      </p:sp>
      <p:sp>
        <p:nvSpPr>
          <p:cNvPr id="3" name="object 3"/>
          <p:cNvSpPr txBox="1"/>
          <p:nvPr/>
        </p:nvSpPr>
        <p:spPr>
          <a:xfrm>
            <a:off x="611806" y="3513264"/>
            <a:ext cx="6198297" cy="1311219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 marR="2310">
              <a:lnSpc>
                <a:spcPct val="101000"/>
              </a:lnSpc>
              <a:spcBef>
                <a:spcPts val="1273"/>
              </a:spcBef>
            </a:pPr>
            <a:r>
              <a:rPr lang="ru-RU" sz="1200" dirty="0" smtClean="0">
                <a:solidFill>
                  <a:srgbClr val="213C62"/>
                </a:solidFill>
                <a:latin typeface="Roboto" panose="02000000000000000000" pitchFamily="2" charset="0"/>
              </a:rPr>
              <a:t>В </a:t>
            </a:r>
            <a:r>
              <a:rPr lang="ru-RU" sz="1200" dirty="0">
                <a:solidFill>
                  <a:srgbClr val="213C62"/>
                </a:solidFill>
                <a:latin typeface="Roboto" panose="02000000000000000000" pitchFamily="2" charset="0"/>
              </a:rPr>
              <a:t>эфире радиостанции лучшие образцы авторской </a:t>
            </a:r>
            <a:r>
              <a:rPr lang="ru-RU" sz="1200" dirty="0" smtClean="0">
                <a:solidFill>
                  <a:srgbClr val="213C62"/>
                </a:solidFill>
                <a:latin typeface="Roboto" panose="02000000000000000000" pitchFamily="2" charset="0"/>
              </a:rPr>
              <a:t>песни и </a:t>
            </a:r>
            <a:r>
              <a:rPr lang="ru-RU" sz="1200" dirty="0">
                <a:solidFill>
                  <a:srgbClr val="213C62"/>
                </a:solidFill>
                <a:latin typeface="Roboto" panose="02000000000000000000" pitchFamily="2" charset="0"/>
              </a:rPr>
              <a:t>уютные </a:t>
            </a:r>
            <a:r>
              <a:rPr lang="ru-RU" sz="1200" dirty="0" smtClean="0">
                <a:solidFill>
                  <a:srgbClr val="213C62"/>
                </a:solidFill>
                <a:latin typeface="Roboto" panose="02000000000000000000" pitchFamily="2" charset="0"/>
              </a:rPr>
              <a:t>посиделки с </a:t>
            </a:r>
            <a:r>
              <a:rPr lang="ru-RU" sz="1200" dirty="0">
                <a:solidFill>
                  <a:srgbClr val="213C62"/>
                </a:solidFill>
                <a:latin typeface="Roboto" panose="02000000000000000000" pitchFamily="2" charset="0"/>
              </a:rPr>
              <a:t>ведущими Сергеем Мельниковым и Александром Карпенко. Каждый сможет написать в студию, предложить поставить любимую песню, передать привет или поздравление, задать вопрос и стать героем </a:t>
            </a:r>
            <a:r>
              <a:rPr lang="ru-RU" sz="1200" dirty="0" smtClean="0">
                <a:solidFill>
                  <a:srgbClr val="213C62"/>
                </a:solidFill>
                <a:latin typeface="Roboto" panose="02000000000000000000" pitchFamily="2" charset="0"/>
              </a:rPr>
              <a:t>эфира, который </a:t>
            </a:r>
            <a:r>
              <a:rPr lang="ru-RU" sz="1200" dirty="0">
                <a:solidFill>
                  <a:srgbClr val="213C62"/>
                </a:solidFill>
                <a:latin typeface="Roboto" panose="02000000000000000000" pitchFamily="2" charset="0"/>
              </a:rPr>
              <a:t>услышит многомиллионная аудитория «Калины Красной</a:t>
            </a:r>
            <a:r>
              <a:rPr lang="ru-RU" sz="1200" dirty="0" smtClean="0">
                <a:solidFill>
                  <a:srgbClr val="213C62"/>
                </a:solidFill>
                <a:latin typeface="Roboto" panose="02000000000000000000" pitchFamily="2" charset="0"/>
              </a:rPr>
              <a:t>». Для </a:t>
            </a:r>
            <a:r>
              <a:rPr lang="ru-RU" sz="1200" dirty="0">
                <a:solidFill>
                  <a:srgbClr val="213C62"/>
                </a:solidFill>
                <a:latin typeface="Roboto" panose="02000000000000000000" pitchFamily="2" charset="0"/>
              </a:rPr>
              <a:t>этого достаточно позвонить на номер +7 (495) 232-16-35 или написать на настоящий почтовый  ящик радиостанции «Калина Красная».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E5019F-C20A-2641-9EE7-F0B00FA704C9}"/>
              </a:ext>
            </a:extLst>
          </p:cNvPr>
          <p:cNvSpPr txBox="1"/>
          <p:nvPr/>
        </p:nvSpPr>
        <p:spPr>
          <a:xfrm>
            <a:off x="789860" y="210465"/>
            <a:ext cx="40059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50" b="1" spc="38" dirty="0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ДОРОГАЯ </a:t>
            </a:r>
            <a:r>
              <a:rPr lang="ru-RU" sz="1650" b="1" spc="38" dirty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ПЕРЕДАЧА</a:t>
            </a:r>
            <a:endParaRPr lang="ru-RU" sz="1650" b="1" spc="38" dirty="0" smtClean="0">
              <a:solidFill>
                <a:srgbClr val="003A63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  <a:p>
            <a:r>
              <a:rPr lang="ru-RU" sz="1650" b="1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ПРОГРАММА</a:t>
            </a:r>
            <a:endParaRPr lang="ru-RU" sz="1650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BCC934-2E15-8047-8E90-4FF74F05C21D}"/>
              </a:ext>
            </a:extLst>
          </p:cNvPr>
          <p:cNvSpPr txBox="1"/>
          <p:nvPr/>
        </p:nvSpPr>
        <p:spPr>
          <a:xfrm>
            <a:off x="88059" y="210465"/>
            <a:ext cx="54158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50" b="1" spc="38" dirty="0" smtClean="0">
                <a:solidFill>
                  <a:srgbClr val="BB3C1B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11</a:t>
            </a:r>
            <a:endParaRPr lang="ru-RU" sz="1650" b="1" spc="38" dirty="0">
              <a:solidFill>
                <a:srgbClr val="BB3C1B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5" name="Parallelogram 78">
            <a:extLst>
              <a:ext uri="{FF2B5EF4-FFF2-40B4-BE49-F238E27FC236}">
                <a16:creationId xmlns:a16="http://schemas.microsoft.com/office/drawing/2014/main" id="{F1D7B2EB-E650-A042-BBBA-7CB878F91305}"/>
              </a:ext>
            </a:extLst>
          </p:cNvPr>
          <p:cNvSpPr/>
          <p:nvPr/>
        </p:nvSpPr>
        <p:spPr>
          <a:xfrm>
            <a:off x="611806" y="253005"/>
            <a:ext cx="178055" cy="227983"/>
          </a:xfrm>
          <a:prstGeom prst="parallelogram">
            <a:avLst>
              <a:gd name="adj" fmla="val 80977"/>
            </a:avLst>
          </a:prstGeom>
          <a:solidFill>
            <a:srgbClr val="BB3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13" dirty="0"/>
              <a:t> </a:t>
            </a:r>
            <a:endParaRPr lang="x-none" sz="1013" dirty="0"/>
          </a:p>
        </p:txBody>
      </p:sp>
      <p:grpSp>
        <p:nvGrpSpPr>
          <p:cNvPr id="17" name="Group 20">
            <a:extLst>
              <a:ext uri="{FF2B5EF4-FFF2-40B4-BE49-F238E27FC236}">
                <a16:creationId xmlns:a16="http://schemas.microsoft.com/office/drawing/2014/main" id="{5388304E-275D-0544-85D6-54CEEDECDBF1}"/>
              </a:ext>
            </a:extLst>
          </p:cNvPr>
          <p:cNvGrpSpPr/>
          <p:nvPr/>
        </p:nvGrpSpPr>
        <p:grpSpPr>
          <a:xfrm>
            <a:off x="789861" y="1195370"/>
            <a:ext cx="2078526" cy="500127"/>
            <a:chOff x="1458902" y="4558063"/>
            <a:chExt cx="2771370" cy="666837"/>
          </a:xfrm>
        </p:grpSpPr>
        <p:sp>
          <p:nvSpPr>
            <p:cNvPr id="18" name="Rounded Rectangle 23">
              <a:extLst>
                <a:ext uri="{FF2B5EF4-FFF2-40B4-BE49-F238E27FC236}">
                  <a16:creationId xmlns:a16="http://schemas.microsoft.com/office/drawing/2014/main" id="{106279F7-6E88-C246-BC92-11695A440387}"/>
                </a:ext>
              </a:extLst>
            </p:cNvPr>
            <p:cNvSpPr/>
            <p:nvPr/>
          </p:nvSpPr>
          <p:spPr>
            <a:xfrm>
              <a:off x="1458902" y="4558063"/>
              <a:ext cx="2731674" cy="568926"/>
            </a:xfrm>
            <a:prstGeom prst="roundRect">
              <a:avLst>
                <a:gd name="adj" fmla="val 50000"/>
              </a:avLst>
            </a:prstGeom>
            <a:solidFill>
              <a:srgbClr val="003A63"/>
            </a:solidFill>
            <a:ln>
              <a:noFill/>
            </a:ln>
            <a:effectLst>
              <a:outerShdw blurRad="571500" dist="190500" dir="2400000" algn="ctr" rotWithShape="0">
                <a:srgbClr val="003A63">
                  <a:alpha val="4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13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B0514E2-D674-F24E-9714-8C9EC5DE137C}"/>
                </a:ext>
              </a:extLst>
            </p:cNvPr>
            <p:cNvSpPr txBox="1"/>
            <p:nvPr/>
          </p:nvSpPr>
          <p:spPr>
            <a:xfrm>
              <a:off x="1578387" y="4670902"/>
              <a:ext cx="265188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50" b="1" spc="38" dirty="0" smtClean="0">
                  <a:solidFill>
                    <a:schemeClr val="bg1"/>
                  </a:solidFill>
                  <a:latin typeface="Roboto Black" panose="02000000000000000000" pitchFamily="2" charset="0"/>
                  <a:ea typeface="Roboto Black" panose="02000000000000000000" pitchFamily="2" charset="0"/>
                </a:rPr>
                <a:t>ПН-ПТ / 12:00-13:00</a:t>
              </a:r>
              <a:endParaRPr lang="ru-RU" sz="1050" b="1" spc="38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endParaRPr>
            </a:p>
            <a:p>
              <a:endParaRPr lang="ru-RU" sz="1050" b="1" spc="38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EEDE8C0-6B93-9E4A-8080-41165DD00124}"/>
              </a:ext>
            </a:extLst>
          </p:cNvPr>
          <p:cNvSpPr txBox="1"/>
          <p:nvPr/>
        </p:nvSpPr>
        <p:spPr>
          <a:xfrm>
            <a:off x="546898" y="2542694"/>
            <a:ext cx="3133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Сергеем </a:t>
            </a:r>
            <a:r>
              <a:rPr lang="ru-RU" sz="1800" spc="38" dirty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Мельниковым и Александром Карпенко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B3E54D-DC36-6747-AFDD-EAF0FDB713D9}"/>
              </a:ext>
            </a:extLst>
          </p:cNvPr>
          <p:cNvSpPr txBox="1"/>
          <p:nvPr/>
        </p:nvSpPr>
        <p:spPr>
          <a:xfrm>
            <a:off x="524341" y="3085641"/>
            <a:ext cx="78303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spc="38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ведущие</a:t>
            </a:r>
            <a:endParaRPr lang="ru-RU" sz="1050" spc="38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7890469" y="137583"/>
            <a:ext cx="1065355" cy="380986"/>
            <a:chOff x="890437" y="1280102"/>
            <a:chExt cx="3180484" cy="1137387"/>
          </a:xfrm>
        </p:grpSpPr>
        <p:grpSp>
          <p:nvGrpSpPr>
            <p:cNvPr id="21" name="object 16"/>
            <p:cNvGrpSpPr/>
            <p:nvPr/>
          </p:nvGrpSpPr>
          <p:grpSpPr>
            <a:xfrm>
              <a:off x="890437" y="1280637"/>
              <a:ext cx="1107440" cy="1136015"/>
              <a:chOff x="890437" y="1280637"/>
              <a:chExt cx="1107440" cy="1136015"/>
            </a:xfrm>
          </p:grpSpPr>
          <p:pic>
            <p:nvPicPr>
              <p:cNvPr id="26" name="object 17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338580" y="1552683"/>
                <a:ext cx="199847" cy="104080"/>
              </a:xfrm>
              <a:prstGeom prst="rect">
                <a:avLst/>
              </a:prstGeom>
            </p:spPr>
          </p:pic>
          <p:sp>
            <p:nvSpPr>
              <p:cNvPr id="27" name="object 18"/>
              <p:cNvSpPr/>
              <p:nvPr/>
            </p:nvSpPr>
            <p:spPr>
              <a:xfrm>
                <a:off x="1331366" y="1738116"/>
                <a:ext cx="229235" cy="678815"/>
              </a:xfrm>
              <a:custGeom>
                <a:avLst/>
                <a:gdLst/>
                <a:ahLst/>
                <a:cxnLst/>
                <a:rect l="l" t="t" r="r" b="b"/>
                <a:pathLst>
                  <a:path w="229234" h="678814">
                    <a:moveTo>
                      <a:pt x="100091" y="575595"/>
                    </a:moveTo>
                    <a:lnTo>
                      <a:pt x="93766" y="575595"/>
                    </a:lnTo>
                    <a:lnTo>
                      <a:pt x="93766" y="678146"/>
                    </a:lnTo>
                    <a:lnTo>
                      <a:pt x="95735" y="678283"/>
                    </a:lnTo>
                    <a:lnTo>
                      <a:pt x="100091" y="678283"/>
                    </a:lnTo>
                    <a:lnTo>
                      <a:pt x="100091" y="575595"/>
                    </a:lnTo>
                    <a:close/>
                  </a:path>
                  <a:path w="229234" h="678814">
                    <a:moveTo>
                      <a:pt x="135304" y="575595"/>
                    </a:moveTo>
                    <a:lnTo>
                      <a:pt x="128833" y="575595"/>
                    </a:lnTo>
                    <a:lnTo>
                      <a:pt x="128833" y="678283"/>
                    </a:lnTo>
                    <a:lnTo>
                      <a:pt x="131210" y="678283"/>
                    </a:lnTo>
                    <a:lnTo>
                      <a:pt x="133189" y="678146"/>
                    </a:lnTo>
                    <a:lnTo>
                      <a:pt x="135304" y="678146"/>
                    </a:lnTo>
                    <a:lnTo>
                      <a:pt x="135304" y="575595"/>
                    </a:lnTo>
                    <a:close/>
                  </a:path>
                  <a:path w="229234" h="678814">
                    <a:moveTo>
                      <a:pt x="70291" y="575595"/>
                    </a:moveTo>
                    <a:lnTo>
                      <a:pt x="63830" y="575595"/>
                    </a:lnTo>
                    <a:lnTo>
                      <a:pt x="63830" y="676398"/>
                    </a:lnTo>
                    <a:lnTo>
                      <a:pt x="65935" y="676796"/>
                    </a:lnTo>
                    <a:lnTo>
                      <a:pt x="68175" y="676796"/>
                    </a:lnTo>
                    <a:lnTo>
                      <a:pt x="70291" y="676932"/>
                    </a:lnTo>
                    <a:lnTo>
                      <a:pt x="70291" y="575595"/>
                    </a:lnTo>
                    <a:close/>
                  </a:path>
                  <a:path w="229234" h="678814">
                    <a:moveTo>
                      <a:pt x="165230" y="575595"/>
                    </a:moveTo>
                    <a:lnTo>
                      <a:pt x="158770" y="575595"/>
                    </a:lnTo>
                    <a:lnTo>
                      <a:pt x="158770" y="676796"/>
                    </a:lnTo>
                    <a:lnTo>
                      <a:pt x="161010" y="676398"/>
                    </a:lnTo>
                    <a:lnTo>
                      <a:pt x="163125" y="676126"/>
                    </a:lnTo>
                    <a:lnTo>
                      <a:pt x="165230" y="675989"/>
                    </a:lnTo>
                    <a:lnTo>
                      <a:pt x="165230" y="575595"/>
                    </a:lnTo>
                    <a:close/>
                  </a:path>
                  <a:path w="229234" h="678814">
                    <a:moveTo>
                      <a:pt x="41674" y="575595"/>
                    </a:moveTo>
                    <a:lnTo>
                      <a:pt x="35213" y="575595"/>
                    </a:lnTo>
                    <a:lnTo>
                      <a:pt x="35213" y="673016"/>
                    </a:lnTo>
                    <a:lnTo>
                      <a:pt x="37318" y="673414"/>
                    </a:lnTo>
                    <a:lnTo>
                      <a:pt x="39433" y="673686"/>
                    </a:lnTo>
                    <a:lnTo>
                      <a:pt x="41674" y="673822"/>
                    </a:lnTo>
                    <a:lnTo>
                      <a:pt x="41674" y="575595"/>
                    </a:lnTo>
                    <a:close/>
                  </a:path>
                  <a:path w="229234" h="678814">
                    <a:moveTo>
                      <a:pt x="193847" y="575595"/>
                    </a:moveTo>
                    <a:lnTo>
                      <a:pt x="187523" y="575595"/>
                    </a:lnTo>
                    <a:lnTo>
                      <a:pt x="187523" y="673414"/>
                    </a:lnTo>
                    <a:lnTo>
                      <a:pt x="189627" y="673277"/>
                    </a:lnTo>
                    <a:lnTo>
                      <a:pt x="193847" y="672471"/>
                    </a:lnTo>
                    <a:lnTo>
                      <a:pt x="193847" y="575595"/>
                    </a:lnTo>
                    <a:close/>
                  </a:path>
                  <a:path w="229234" h="678814">
                    <a:moveTo>
                      <a:pt x="219563" y="564495"/>
                    </a:moveTo>
                    <a:lnTo>
                      <a:pt x="12533" y="564495"/>
                    </a:lnTo>
                    <a:lnTo>
                      <a:pt x="12533" y="575595"/>
                    </a:lnTo>
                    <a:lnTo>
                      <a:pt x="219563" y="575595"/>
                    </a:lnTo>
                    <a:lnTo>
                      <a:pt x="219563" y="564495"/>
                    </a:lnTo>
                    <a:close/>
                  </a:path>
                  <a:path w="229234" h="678814">
                    <a:moveTo>
                      <a:pt x="41674" y="462341"/>
                    </a:moveTo>
                    <a:lnTo>
                      <a:pt x="35213" y="462341"/>
                    </a:lnTo>
                    <a:lnTo>
                      <a:pt x="35213" y="564495"/>
                    </a:lnTo>
                    <a:lnTo>
                      <a:pt x="41674" y="564495"/>
                    </a:lnTo>
                    <a:lnTo>
                      <a:pt x="41674" y="462341"/>
                    </a:lnTo>
                    <a:close/>
                  </a:path>
                  <a:path w="229234" h="678814">
                    <a:moveTo>
                      <a:pt x="70291" y="462341"/>
                    </a:moveTo>
                    <a:lnTo>
                      <a:pt x="63830" y="462341"/>
                    </a:lnTo>
                    <a:lnTo>
                      <a:pt x="63830" y="564495"/>
                    </a:lnTo>
                    <a:lnTo>
                      <a:pt x="70291" y="564495"/>
                    </a:lnTo>
                    <a:lnTo>
                      <a:pt x="70291" y="462341"/>
                    </a:lnTo>
                    <a:close/>
                  </a:path>
                  <a:path w="229234" h="678814">
                    <a:moveTo>
                      <a:pt x="100091" y="462341"/>
                    </a:moveTo>
                    <a:lnTo>
                      <a:pt x="93766" y="462341"/>
                    </a:lnTo>
                    <a:lnTo>
                      <a:pt x="93766" y="564495"/>
                    </a:lnTo>
                    <a:lnTo>
                      <a:pt x="100091" y="564495"/>
                    </a:lnTo>
                    <a:lnTo>
                      <a:pt x="100091" y="462341"/>
                    </a:lnTo>
                    <a:close/>
                  </a:path>
                  <a:path w="229234" h="678814">
                    <a:moveTo>
                      <a:pt x="135304" y="462341"/>
                    </a:moveTo>
                    <a:lnTo>
                      <a:pt x="128833" y="462341"/>
                    </a:lnTo>
                    <a:lnTo>
                      <a:pt x="128833" y="564495"/>
                    </a:lnTo>
                    <a:lnTo>
                      <a:pt x="135304" y="564495"/>
                    </a:lnTo>
                    <a:lnTo>
                      <a:pt x="135304" y="462341"/>
                    </a:lnTo>
                    <a:close/>
                  </a:path>
                  <a:path w="229234" h="678814">
                    <a:moveTo>
                      <a:pt x="165230" y="462341"/>
                    </a:moveTo>
                    <a:lnTo>
                      <a:pt x="158770" y="462341"/>
                    </a:lnTo>
                    <a:lnTo>
                      <a:pt x="158770" y="564495"/>
                    </a:lnTo>
                    <a:lnTo>
                      <a:pt x="165230" y="564495"/>
                    </a:lnTo>
                    <a:lnTo>
                      <a:pt x="165230" y="462341"/>
                    </a:lnTo>
                    <a:close/>
                  </a:path>
                  <a:path w="229234" h="678814">
                    <a:moveTo>
                      <a:pt x="193847" y="462341"/>
                    </a:moveTo>
                    <a:lnTo>
                      <a:pt x="187523" y="462341"/>
                    </a:lnTo>
                    <a:lnTo>
                      <a:pt x="187523" y="564495"/>
                    </a:lnTo>
                    <a:lnTo>
                      <a:pt x="193847" y="564495"/>
                    </a:lnTo>
                    <a:lnTo>
                      <a:pt x="193847" y="462341"/>
                    </a:lnTo>
                    <a:close/>
                  </a:path>
                  <a:path w="229234" h="678814">
                    <a:moveTo>
                      <a:pt x="219563" y="451242"/>
                    </a:moveTo>
                    <a:lnTo>
                      <a:pt x="12533" y="451242"/>
                    </a:lnTo>
                    <a:lnTo>
                      <a:pt x="12533" y="462341"/>
                    </a:lnTo>
                    <a:lnTo>
                      <a:pt x="219563" y="462341"/>
                    </a:lnTo>
                    <a:lnTo>
                      <a:pt x="219563" y="451242"/>
                    </a:lnTo>
                    <a:close/>
                  </a:path>
                  <a:path w="229234" h="678814">
                    <a:moveTo>
                      <a:pt x="41674" y="323518"/>
                    </a:moveTo>
                    <a:lnTo>
                      <a:pt x="35213" y="323518"/>
                    </a:lnTo>
                    <a:lnTo>
                      <a:pt x="35213" y="451242"/>
                    </a:lnTo>
                    <a:lnTo>
                      <a:pt x="41674" y="451242"/>
                    </a:lnTo>
                    <a:lnTo>
                      <a:pt x="41674" y="323518"/>
                    </a:lnTo>
                    <a:close/>
                  </a:path>
                  <a:path w="229234" h="678814">
                    <a:moveTo>
                      <a:pt x="42196" y="180633"/>
                    </a:moveTo>
                    <a:lnTo>
                      <a:pt x="35737" y="180633"/>
                    </a:lnTo>
                    <a:lnTo>
                      <a:pt x="63800" y="432981"/>
                    </a:lnTo>
                    <a:lnTo>
                      <a:pt x="63830" y="451242"/>
                    </a:lnTo>
                    <a:lnTo>
                      <a:pt x="70291" y="451242"/>
                    </a:lnTo>
                    <a:lnTo>
                      <a:pt x="70291" y="432981"/>
                    </a:lnTo>
                    <a:lnTo>
                      <a:pt x="62249" y="363297"/>
                    </a:lnTo>
                    <a:lnTo>
                      <a:pt x="42196" y="180633"/>
                    </a:lnTo>
                    <a:close/>
                  </a:path>
                  <a:path w="229234" h="678814">
                    <a:moveTo>
                      <a:pt x="44471" y="34909"/>
                    </a:moveTo>
                    <a:lnTo>
                      <a:pt x="38375" y="34909"/>
                    </a:lnTo>
                    <a:lnTo>
                      <a:pt x="83871" y="363297"/>
                    </a:lnTo>
                    <a:lnTo>
                      <a:pt x="93728" y="432981"/>
                    </a:lnTo>
                    <a:lnTo>
                      <a:pt x="93766" y="451242"/>
                    </a:lnTo>
                    <a:lnTo>
                      <a:pt x="100091" y="451242"/>
                    </a:lnTo>
                    <a:lnTo>
                      <a:pt x="100091" y="432981"/>
                    </a:lnTo>
                    <a:lnTo>
                      <a:pt x="90468" y="363297"/>
                    </a:lnTo>
                    <a:lnTo>
                      <a:pt x="44471" y="34909"/>
                    </a:lnTo>
                    <a:close/>
                  </a:path>
                  <a:path w="229234" h="678814">
                    <a:moveTo>
                      <a:pt x="207826" y="0"/>
                    </a:moveTo>
                    <a:lnTo>
                      <a:pt x="186465" y="24491"/>
                    </a:lnTo>
                    <a:lnTo>
                      <a:pt x="186863" y="26794"/>
                    </a:lnTo>
                    <a:lnTo>
                      <a:pt x="187523" y="28962"/>
                    </a:lnTo>
                    <a:lnTo>
                      <a:pt x="139126" y="363297"/>
                    </a:lnTo>
                    <a:lnTo>
                      <a:pt x="128873" y="432981"/>
                    </a:lnTo>
                    <a:lnTo>
                      <a:pt x="128833" y="451242"/>
                    </a:lnTo>
                    <a:lnTo>
                      <a:pt x="135304" y="451242"/>
                    </a:lnTo>
                    <a:lnTo>
                      <a:pt x="135344" y="432981"/>
                    </a:lnTo>
                    <a:lnTo>
                      <a:pt x="145587" y="363297"/>
                    </a:lnTo>
                    <a:lnTo>
                      <a:pt x="192926" y="37485"/>
                    </a:lnTo>
                    <a:lnTo>
                      <a:pt x="222783" y="37485"/>
                    </a:lnTo>
                    <a:lnTo>
                      <a:pt x="227499" y="30430"/>
                    </a:lnTo>
                    <a:lnTo>
                      <a:pt x="229186" y="21926"/>
                    </a:lnTo>
                    <a:lnTo>
                      <a:pt x="227499" y="13420"/>
                    </a:lnTo>
                    <a:lnTo>
                      <a:pt x="222908" y="6447"/>
                    </a:lnTo>
                    <a:lnTo>
                      <a:pt x="216115" y="1732"/>
                    </a:lnTo>
                    <a:lnTo>
                      <a:pt x="207826" y="0"/>
                    </a:lnTo>
                    <a:close/>
                  </a:path>
                  <a:path w="229234" h="678814">
                    <a:moveTo>
                      <a:pt x="207826" y="142477"/>
                    </a:moveTo>
                    <a:lnTo>
                      <a:pt x="199536" y="144188"/>
                    </a:lnTo>
                    <a:lnTo>
                      <a:pt x="192744" y="148856"/>
                    </a:lnTo>
                    <a:lnTo>
                      <a:pt x="188152" y="155782"/>
                    </a:lnTo>
                    <a:lnTo>
                      <a:pt x="186465" y="164267"/>
                    </a:lnTo>
                    <a:lnTo>
                      <a:pt x="186520" y="167240"/>
                    </a:lnTo>
                    <a:lnTo>
                      <a:pt x="186989" y="169544"/>
                    </a:lnTo>
                    <a:lnTo>
                      <a:pt x="187920" y="171837"/>
                    </a:lnTo>
                    <a:lnTo>
                      <a:pt x="187834" y="172886"/>
                    </a:lnTo>
                    <a:lnTo>
                      <a:pt x="166549" y="363297"/>
                    </a:lnTo>
                    <a:lnTo>
                      <a:pt x="158800" y="432981"/>
                    </a:lnTo>
                    <a:lnTo>
                      <a:pt x="158770" y="451242"/>
                    </a:lnTo>
                    <a:lnTo>
                      <a:pt x="165230" y="451242"/>
                    </a:lnTo>
                    <a:lnTo>
                      <a:pt x="165261" y="432981"/>
                    </a:lnTo>
                    <a:lnTo>
                      <a:pt x="173146" y="363297"/>
                    </a:lnTo>
                    <a:lnTo>
                      <a:pt x="193449" y="180633"/>
                    </a:lnTo>
                    <a:lnTo>
                      <a:pt x="221752" y="180633"/>
                    </a:lnTo>
                    <a:lnTo>
                      <a:pt x="222908" y="179842"/>
                    </a:lnTo>
                    <a:lnTo>
                      <a:pt x="227499" y="172886"/>
                    </a:lnTo>
                    <a:lnTo>
                      <a:pt x="229186" y="164267"/>
                    </a:lnTo>
                    <a:lnTo>
                      <a:pt x="227499" y="155782"/>
                    </a:lnTo>
                    <a:lnTo>
                      <a:pt x="222908" y="148856"/>
                    </a:lnTo>
                    <a:lnTo>
                      <a:pt x="216115" y="144188"/>
                    </a:lnTo>
                    <a:lnTo>
                      <a:pt x="207826" y="142477"/>
                    </a:lnTo>
                    <a:close/>
                  </a:path>
                  <a:path w="229234" h="678814">
                    <a:moveTo>
                      <a:pt x="207826" y="285090"/>
                    </a:moveTo>
                    <a:lnTo>
                      <a:pt x="199536" y="286821"/>
                    </a:lnTo>
                    <a:lnTo>
                      <a:pt x="192744" y="291533"/>
                    </a:lnTo>
                    <a:lnTo>
                      <a:pt x="188152" y="298502"/>
                    </a:lnTo>
                    <a:lnTo>
                      <a:pt x="186465" y="307006"/>
                    </a:lnTo>
                    <a:lnTo>
                      <a:pt x="186465" y="309309"/>
                    </a:lnTo>
                    <a:lnTo>
                      <a:pt x="186863" y="311749"/>
                    </a:lnTo>
                    <a:lnTo>
                      <a:pt x="187408" y="313644"/>
                    </a:lnTo>
                    <a:lnTo>
                      <a:pt x="187523" y="451242"/>
                    </a:lnTo>
                    <a:lnTo>
                      <a:pt x="193847" y="451242"/>
                    </a:lnTo>
                    <a:lnTo>
                      <a:pt x="193847" y="323518"/>
                    </a:lnTo>
                    <a:lnTo>
                      <a:pt x="221304" y="323518"/>
                    </a:lnTo>
                    <a:lnTo>
                      <a:pt x="222908" y="322416"/>
                    </a:lnTo>
                    <a:lnTo>
                      <a:pt x="227499" y="315491"/>
                    </a:lnTo>
                    <a:lnTo>
                      <a:pt x="229186" y="307006"/>
                    </a:lnTo>
                    <a:lnTo>
                      <a:pt x="227487" y="298483"/>
                    </a:lnTo>
                    <a:lnTo>
                      <a:pt x="222908" y="291533"/>
                    </a:lnTo>
                    <a:lnTo>
                      <a:pt x="216115" y="286821"/>
                    </a:lnTo>
                    <a:lnTo>
                      <a:pt x="207826" y="285090"/>
                    </a:lnTo>
                    <a:close/>
                  </a:path>
                  <a:path w="229234" h="678814">
                    <a:moveTo>
                      <a:pt x="21234" y="285090"/>
                    </a:moveTo>
                    <a:lnTo>
                      <a:pt x="13591" y="285090"/>
                    </a:lnTo>
                    <a:lnTo>
                      <a:pt x="6858" y="289017"/>
                    </a:lnTo>
                    <a:lnTo>
                      <a:pt x="3036" y="295237"/>
                    </a:lnTo>
                    <a:lnTo>
                      <a:pt x="927" y="298502"/>
                    </a:lnTo>
                    <a:lnTo>
                      <a:pt x="0" y="302545"/>
                    </a:lnTo>
                    <a:lnTo>
                      <a:pt x="19" y="309309"/>
                    </a:lnTo>
                    <a:lnTo>
                      <a:pt x="272" y="311069"/>
                    </a:lnTo>
                    <a:lnTo>
                      <a:pt x="795" y="313100"/>
                    </a:lnTo>
                    <a:lnTo>
                      <a:pt x="1193" y="315131"/>
                    </a:lnTo>
                    <a:lnTo>
                      <a:pt x="3036" y="318649"/>
                    </a:lnTo>
                    <a:lnTo>
                      <a:pt x="6858" y="324733"/>
                    </a:lnTo>
                    <a:lnTo>
                      <a:pt x="13591" y="328796"/>
                    </a:lnTo>
                    <a:lnTo>
                      <a:pt x="26512" y="328796"/>
                    </a:lnTo>
                    <a:lnTo>
                      <a:pt x="31391" y="326764"/>
                    </a:lnTo>
                    <a:lnTo>
                      <a:pt x="35213" y="323518"/>
                    </a:lnTo>
                    <a:lnTo>
                      <a:pt x="41674" y="323518"/>
                    </a:lnTo>
                    <a:lnTo>
                      <a:pt x="41674" y="313644"/>
                    </a:lnTo>
                    <a:lnTo>
                      <a:pt x="42197" y="311477"/>
                    </a:lnTo>
                    <a:lnTo>
                      <a:pt x="42595" y="309309"/>
                    </a:lnTo>
                    <a:lnTo>
                      <a:pt x="42595" y="307006"/>
                    </a:lnTo>
                    <a:lnTo>
                      <a:pt x="40896" y="298483"/>
                    </a:lnTo>
                    <a:lnTo>
                      <a:pt x="36316" y="291533"/>
                    </a:lnTo>
                    <a:lnTo>
                      <a:pt x="29524" y="286821"/>
                    </a:lnTo>
                    <a:lnTo>
                      <a:pt x="21234" y="285090"/>
                    </a:lnTo>
                    <a:close/>
                  </a:path>
                  <a:path w="229234" h="678814">
                    <a:moveTo>
                      <a:pt x="221304" y="323518"/>
                    </a:moveTo>
                    <a:lnTo>
                      <a:pt x="193847" y="323518"/>
                    </a:lnTo>
                    <a:lnTo>
                      <a:pt x="197543" y="326764"/>
                    </a:lnTo>
                    <a:lnTo>
                      <a:pt x="202548" y="328796"/>
                    </a:lnTo>
                    <a:lnTo>
                      <a:pt x="207826" y="328796"/>
                    </a:lnTo>
                    <a:lnTo>
                      <a:pt x="216115" y="327084"/>
                    </a:lnTo>
                    <a:lnTo>
                      <a:pt x="221304" y="323518"/>
                    </a:lnTo>
                    <a:close/>
                  </a:path>
                  <a:path w="229234" h="678814">
                    <a:moveTo>
                      <a:pt x="21234" y="142477"/>
                    </a:moveTo>
                    <a:lnTo>
                      <a:pt x="12965" y="144188"/>
                    </a:lnTo>
                    <a:lnTo>
                      <a:pt x="6215" y="148856"/>
                    </a:lnTo>
                    <a:lnTo>
                      <a:pt x="1667" y="155782"/>
                    </a:lnTo>
                    <a:lnTo>
                      <a:pt x="0" y="164267"/>
                    </a:lnTo>
                    <a:lnTo>
                      <a:pt x="1667" y="172886"/>
                    </a:lnTo>
                    <a:lnTo>
                      <a:pt x="6215" y="179842"/>
                    </a:lnTo>
                    <a:lnTo>
                      <a:pt x="12965" y="184490"/>
                    </a:lnTo>
                    <a:lnTo>
                      <a:pt x="21234" y="186182"/>
                    </a:lnTo>
                    <a:lnTo>
                      <a:pt x="26910" y="186182"/>
                    </a:lnTo>
                    <a:lnTo>
                      <a:pt x="31789" y="184151"/>
                    </a:lnTo>
                    <a:lnTo>
                      <a:pt x="35737" y="180633"/>
                    </a:lnTo>
                    <a:lnTo>
                      <a:pt x="42196" y="180633"/>
                    </a:lnTo>
                    <a:lnTo>
                      <a:pt x="41346" y="172886"/>
                    </a:lnTo>
                    <a:lnTo>
                      <a:pt x="41402" y="171837"/>
                    </a:lnTo>
                    <a:lnTo>
                      <a:pt x="42101" y="169544"/>
                    </a:lnTo>
                    <a:lnTo>
                      <a:pt x="42595" y="167240"/>
                    </a:lnTo>
                    <a:lnTo>
                      <a:pt x="42595" y="164267"/>
                    </a:lnTo>
                    <a:lnTo>
                      <a:pt x="40908" y="155782"/>
                    </a:lnTo>
                    <a:lnTo>
                      <a:pt x="36316" y="148856"/>
                    </a:lnTo>
                    <a:lnTo>
                      <a:pt x="29524" y="144188"/>
                    </a:lnTo>
                    <a:lnTo>
                      <a:pt x="21234" y="142477"/>
                    </a:lnTo>
                    <a:close/>
                  </a:path>
                  <a:path w="229234" h="678814">
                    <a:moveTo>
                      <a:pt x="221752" y="180633"/>
                    </a:moveTo>
                    <a:lnTo>
                      <a:pt x="193449" y="180633"/>
                    </a:lnTo>
                    <a:lnTo>
                      <a:pt x="197020" y="184151"/>
                    </a:lnTo>
                    <a:lnTo>
                      <a:pt x="202150" y="186182"/>
                    </a:lnTo>
                    <a:lnTo>
                      <a:pt x="207826" y="186182"/>
                    </a:lnTo>
                    <a:lnTo>
                      <a:pt x="216115" y="184490"/>
                    </a:lnTo>
                    <a:lnTo>
                      <a:pt x="221752" y="180633"/>
                    </a:lnTo>
                    <a:close/>
                  </a:path>
                  <a:path w="229234" h="678814">
                    <a:moveTo>
                      <a:pt x="21234" y="0"/>
                    </a:moveTo>
                    <a:lnTo>
                      <a:pt x="12965" y="1732"/>
                    </a:lnTo>
                    <a:lnTo>
                      <a:pt x="6215" y="6447"/>
                    </a:lnTo>
                    <a:lnTo>
                      <a:pt x="1667" y="13420"/>
                    </a:lnTo>
                    <a:lnTo>
                      <a:pt x="0" y="21926"/>
                    </a:lnTo>
                    <a:lnTo>
                      <a:pt x="1667" y="30430"/>
                    </a:lnTo>
                    <a:lnTo>
                      <a:pt x="6215" y="37399"/>
                    </a:lnTo>
                    <a:lnTo>
                      <a:pt x="12965" y="42110"/>
                    </a:lnTo>
                    <a:lnTo>
                      <a:pt x="21234" y="43841"/>
                    </a:lnTo>
                    <a:lnTo>
                      <a:pt x="28355" y="43841"/>
                    </a:lnTo>
                    <a:lnTo>
                      <a:pt x="34417" y="40459"/>
                    </a:lnTo>
                    <a:lnTo>
                      <a:pt x="38375" y="34909"/>
                    </a:lnTo>
                    <a:lnTo>
                      <a:pt x="44471" y="34909"/>
                    </a:lnTo>
                    <a:lnTo>
                      <a:pt x="42595" y="21517"/>
                    </a:lnTo>
                    <a:lnTo>
                      <a:pt x="40818" y="13075"/>
                    </a:lnTo>
                    <a:lnTo>
                      <a:pt x="36171" y="6243"/>
                    </a:lnTo>
                    <a:lnTo>
                      <a:pt x="29396" y="1668"/>
                    </a:lnTo>
                    <a:lnTo>
                      <a:pt x="21234" y="0"/>
                    </a:lnTo>
                    <a:close/>
                  </a:path>
                  <a:path w="229234" h="678814">
                    <a:moveTo>
                      <a:pt x="222783" y="37485"/>
                    </a:moveTo>
                    <a:lnTo>
                      <a:pt x="192926" y="37485"/>
                    </a:lnTo>
                    <a:lnTo>
                      <a:pt x="196622" y="41401"/>
                    </a:lnTo>
                    <a:lnTo>
                      <a:pt x="201889" y="43841"/>
                    </a:lnTo>
                    <a:lnTo>
                      <a:pt x="207826" y="43841"/>
                    </a:lnTo>
                    <a:lnTo>
                      <a:pt x="216115" y="42110"/>
                    </a:lnTo>
                    <a:lnTo>
                      <a:pt x="222783" y="37485"/>
                    </a:lnTo>
                    <a:close/>
                  </a:path>
                </a:pathLst>
              </a:custGeom>
              <a:solidFill>
                <a:srgbClr val="ED1B3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19"/>
              <p:cNvSpPr/>
              <p:nvPr/>
            </p:nvSpPr>
            <p:spPr>
              <a:xfrm>
                <a:off x="890437" y="1280637"/>
                <a:ext cx="1107440" cy="1125855"/>
              </a:xfrm>
              <a:custGeom>
                <a:avLst/>
                <a:gdLst/>
                <a:ahLst/>
                <a:cxnLst/>
                <a:rect l="l" t="t" r="r" b="b"/>
                <a:pathLst>
                  <a:path w="1107439" h="1125855">
                    <a:moveTo>
                      <a:pt x="553553" y="0"/>
                    </a:moveTo>
                    <a:lnTo>
                      <a:pt x="505776" y="2085"/>
                    </a:lnTo>
                    <a:lnTo>
                      <a:pt x="459130" y="8228"/>
                    </a:lnTo>
                    <a:lnTo>
                      <a:pt x="413781" y="18257"/>
                    </a:lnTo>
                    <a:lnTo>
                      <a:pt x="369896" y="32002"/>
                    </a:lnTo>
                    <a:lnTo>
                      <a:pt x="327639" y="49292"/>
                    </a:lnTo>
                    <a:lnTo>
                      <a:pt x="287178" y="69956"/>
                    </a:lnTo>
                    <a:lnTo>
                      <a:pt x="248677" y="93824"/>
                    </a:lnTo>
                    <a:lnTo>
                      <a:pt x="212303" y="120725"/>
                    </a:lnTo>
                    <a:lnTo>
                      <a:pt x="178222" y="150488"/>
                    </a:lnTo>
                    <a:lnTo>
                      <a:pt x="146599" y="182943"/>
                    </a:lnTo>
                    <a:lnTo>
                      <a:pt x="117601" y="217918"/>
                    </a:lnTo>
                    <a:lnTo>
                      <a:pt x="91393" y="255243"/>
                    </a:lnTo>
                    <a:lnTo>
                      <a:pt x="68141" y="294748"/>
                    </a:lnTo>
                    <a:lnTo>
                      <a:pt x="48011" y="336261"/>
                    </a:lnTo>
                    <a:lnTo>
                      <a:pt x="31169" y="379613"/>
                    </a:lnTo>
                    <a:lnTo>
                      <a:pt x="17781" y="424631"/>
                    </a:lnTo>
                    <a:lnTo>
                      <a:pt x="8013" y="471146"/>
                    </a:lnTo>
                    <a:lnTo>
                      <a:pt x="2031" y="518987"/>
                    </a:lnTo>
                    <a:lnTo>
                      <a:pt x="0" y="567982"/>
                    </a:lnTo>
                    <a:lnTo>
                      <a:pt x="2219" y="619221"/>
                    </a:lnTo>
                    <a:lnTo>
                      <a:pt x="8751" y="669187"/>
                    </a:lnTo>
                    <a:lnTo>
                      <a:pt x="19407" y="717682"/>
                    </a:lnTo>
                    <a:lnTo>
                      <a:pt x="33996" y="764512"/>
                    </a:lnTo>
                    <a:lnTo>
                      <a:pt x="52331" y="809482"/>
                    </a:lnTo>
                    <a:lnTo>
                      <a:pt x="74220" y="852397"/>
                    </a:lnTo>
                    <a:lnTo>
                      <a:pt x="99476" y="893060"/>
                    </a:lnTo>
                    <a:lnTo>
                      <a:pt x="127908" y="931276"/>
                    </a:lnTo>
                    <a:lnTo>
                      <a:pt x="159327" y="966851"/>
                    </a:lnTo>
                    <a:lnTo>
                      <a:pt x="193545" y="999588"/>
                    </a:lnTo>
                    <a:lnTo>
                      <a:pt x="230371" y="1029292"/>
                    </a:lnTo>
                    <a:lnTo>
                      <a:pt x="269616" y="1055768"/>
                    </a:lnTo>
                    <a:lnTo>
                      <a:pt x="311091" y="1078821"/>
                    </a:lnTo>
                    <a:lnTo>
                      <a:pt x="354606" y="1098255"/>
                    </a:lnTo>
                    <a:lnTo>
                      <a:pt x="399973" y="1113874"/>
                    </a:lnTo>
                    <a:lnTo>
                      <a:pt x="447002" y="1125484"/>
                    </a:lnTo>
                    <a:lnTo>
                      <a:pt x="447002" y="890915"/>
                    </a:lnTo>
                    <a:lnTo>
                      <a:pt x="404992" y="820812"/>
                    </a:lnTo>
                    <a:lnTo>
                      <a:pt x="405558" y="779452"/>
                    </a:lnTo>
                    <a:lnTo>
                      <a:pt x="397987" y="779452"/>
                    </a:lnTo>
                    <a:lnTo>
                      <a:pt x="397987" y="780227"/>
                    </a:lnTo>
                    <a:lnTo>
                      <a:pt x="390165" y="790321"/>
                    </a:lnTo>
                    <a:lnTo>
                      <a:pt x="382255" y="796153"/>
                    </a:lnTo>
                    <a:lnTo>
                      <a:pt x="369483" y="799943"/>
                    </a:lnTo>
                    <a:lnTo>
                      <a:pt x="347078" y="803912"/>
                    </a:lnTo>
                    <a:lnTo>
                      <a:pt x="341830" y="798932"/>
                    </a:lnTo>
                    <a:lnTo>
                      <a:pt x="339134" y="793166"/>
                    </a:lnTo>
                    <a:lnTo>
                      <a:pt x="338142" y="782921"/>
                    </a:lnTo>
                    <a:lnTo>
                      <a:pt x="338000" y="764500"/>
                    </a:lnTo>
                    <a:lnTo>
                      <a:pt x="339418" y="744957"/>
                    </a:lnTo>
                    <a:lnTo>
                      <a:pt x="342539" y="732824"/>
                    </a:lnTo>
                    <a:lnTo>
                      <a:pt x="345659" y="726626"/>
                    </a:lnTo>
                    <a:lnTo>
                      <a:pt x="347078" y="724888"/>
                    </a:lnTo>
                    <a:lnTo>
                      <a:pt x="371240" y="731324"/>
                    </a:lnTo>
                    <a:lnTo>
                      <a:pt x="386939" y="739234"/>
                    </a:lnTo>
                    <a:lnTo>
                      <a:pt x="395435" y="745942"/>
                    </a:lnTo>
                    <a:lnTo>
                      <a:pt x="397987" y="748773"/>
                    </a:lnTo>
                    <a:lnTo>
                      <a:pt x="397987" y="749547"/>
                    </a:lnTo>
                    <a:lnTo>
                      <a:pt x="405558" y="749547"/>
                    </a:lnTo>
                    <a:lnTo>
                      <a:pt x="405252" y="696804"/>
                    </a:lnTo>
                    <a:lnTo>
                      <a:pt x="404239" y="636923"/>
                    </a:lnTo>
                    <a:lnTo>
                      <a:pt x="389475" y="636923"/>
                    </a:lnTo>
                    <a:lnTo>
                      <a:pt x="389475" y="637697"/>
                    </a:lnTo>
                    <a:lnTo>
                      <a:pt x="381758" y="647898"/>
                    </a:lnTo>
                    <a:lnTo>
                      <a:pt x="373883" y="653766"/>
                    </a:lnTo>
                    <a:lnTo>
                      <a:pt x="361077" y="657524"/>
                    </a:lnTo>
                    <a:lnTo>
                      <a:pt x="338565" y="661393"/>
                    </a:lnTo>
                    <a:lnTo>
                      <a:pt x="333311" y="656295"/>
                    </a:lnTo>
                    <a:lnTo>
                      <a:pt x="330612" y="650489"/>
                    </a:lnTo>
                    <a:lnTo>
                      <a:pt x="329618" y="640279"/>
                    </a:lnTo>
                    <a:lnTo>
                      <a:pt x="329476" y="621970"/>
                    </a:lnTo>
                    <a:lnTo>
                      <a:pt x="330896" y="602456"/>
                    </a:lnTo>
                    <a:lnTo>
                      <a:pt x="334021" y="590389"/>
                    </a:lnTo>
                    <a:lnTo>
                      <a:pt x="337145" y="584256"/>
                    </a:lnTo>
                    <a:lnTo>
                      <a:pt x="338565" y="582547"/>
                    </a:lnTo>
                    <a:lnTo>
                      <a:pt x="362807" y="588874"/>
                    </a:lnTo>
                    <a:lnTo>
                      <a:pt x="378497" y="596727"/>
                    </a:lnTo>
                    <a:lnTo>
                      <a:pt x="386949" y="603415"/>
                    </a:lnTo>
                    <a:lnTo>
                      <a:pt x="389475" y="606243"/>
                    </a:lnTo>
                    <a:lnTo>
                      <a:pt x="389475" y="607018"/>
                    </a:lnTo>
                    <a:lnTo>
                      <a:pt x="403097" y="607018"/>
                    </a:lnTo>
                    <a:lnTo>
                      <a:pt x="401959" y="577896"/>
                    </a:lnTo>
                    <a:lnTo>
                      <a:pt x="400499" y="549103"/>
                    </a:lnTo>
                    <a:lnTo>
                      <a:pt x="398684" y="521111"/>
                    </a:lnTo>
                    <a:lnTo>
                      <a:pt x="396480" y="494393"/>
                    </a:lnTo>
                    <a:lnTo>
                      <a:pt x="383234" y="494393"/>
                    </a:lnTo>
                    <a:lnTo>
                      <a:pt x="383234" y="495168"/>
                    </a:lnTo>
                    <a:lnTo>
                      <a:pt x="375627" y="505368"/>
                    </a:lnTo>
                    <a:lnTo>
                      <a:pt x="367808" y="511235"/>
                    </a:lnTo>
                    <a:lnTo>
                      <a:pt x="355021" y="514990"/>
                    </a:lnTo>
                    <a:lnTo>
                      <a:pt x="332513" y="518853"/>
                    </a:lnTo>
                    <a:lnTo>
                      <a:pt x="327259" y="513873"/>
                    </a:lnTo>
                    <a:lnTo>
                      <a:pt x="324560" y="508107"/>
                    </a:lnTo>
                    <a:lnTo>
                      <a:pt x="323566" y="497861"/>
                    </a:lnTo>
                    <a:lnTo>
                      <a:pt x="323424" y="479440"/>
                    </a:lnTo>
                    <a:lnTo>
                      <a:pt x="324844" y="459927"/>
                    </a:lnTo>
                    <a:lnTo>
                      <a:pt x="327969" y="447859"/>
                    </a:lnTo>
                    <a:lnTo>
                      <a:pt x="331093" y="441726"/>
                    </a:lnTo>
                    <a:lnTo>
                      <a:pt x="332513" y="440018"/>
                    </a:lnTo>
                    <a:lnTo>
                      <a:pt x="356725" y="446339"/>
                    </a:lnTo>
                    <a:lnTo>
                      <a:pt x="372351" y="454194"/>
                    </a:lnTo>
                    <a:lnTo>
                      <a:pt x="380738" y="460884"/>
                    </a:lnTo>
                    <a:lnTo>
                      <a:pt x="383234" y="463713"/>
                    </a:lnTo>
                    <a:lnTo>
                      <a:pt x="383234" y="464488"/>
                    </a:lnTo>
                    <a:lnTo>
                      <a:pt x="393255" y="464488"/>
                    </a:lnTo>
                    <a:lnTo>
                      <a:pt x="390256" y="443317"/>
                    </a:lnTo>
                    <a:lnTo>
                      <a:pt x="388603" y="433571"/>
                    </a:lnTo>
                    <a:lnTo>
                      <a:pt x="386825" y="424479"/>
                    </a:lnTo>
                    <a:lnTo>
                      <a:pt x="381530" y="370832"/>
                    </a:lnTo>
                    <a:lnTo>
                      <a:pt x="391740" y="342246"/>
                    </a:lnTo>
                    <a:lnTo>
                      <a:pt x="414022" y="333493"/>
                    </a:lnTo>
                    <a:lnTo>
                      <a:pt x="444945" y="339346"/>
                    </a:lnTo>
                    <a:lnTo>
                      <a:pt x="481074" y="354575"/>
                    </a:lnTo>
                    <a:lnTo>
                      <a:pt x="517376" y="356198"/>
                    </a:lnTo>
                    <a:lnTo>
                      <a:pt x="557576" y="335627"/>
                    </a:lnTo>
                    <a:lnTo>
                      <a:pt x="597396" y="302594"/>
                    </a:lnTo>
                    <a:lnTo>
                      <a:pt x="632555" y="266830"/>
                    </a:lnTo>
                    <a:lnTo>
                      <a:pt x="658775" y="238066"/>
                    </a:lnTo>
                    <a:lnTo>
                      <a:pt x="681999" y="219034"/>
                    </a:lnTo>
                    <a:lnTo>
                      <a:pt x="706859" y="209921"/>
                    </a:lnTo>
                    <a:lnTo>
                      <a:pt x="727451" y="216635"/>
                    </a:lnTo>
                    <a:lnTo>
                      <a:pt x="737868" y="245086"/>
                    </a:lnTo>
                    <a:lnTo>
                      <a:pt x="732208" y="301184"/>
                    </a:lnTo>
                    <a:lnTo>
                      <a:pt x="729361" y="315710"/>
                    </a:lnTo>
                    <a:lnTo>
                      <a:pt x="726764" y="332347"/>
                    </a:lnTo>
                    <a:lnTo>
                      <a:pt x="722176" y="371088"/>
                    </a:lnTo>
                    <a:lnTo>
                      <a:pt x="718580" y="415601"/>
                    </a:lnTo>
                    <a:lnTo>
                      <a:pt x="715548" y="464488"/>
                    </a:lnTo>
                    <a:lnTo>
                      <a:pt x="723684" y="464488"/>
                    </a:lnTo>
                    <a:lnTo>
                      <a:pt x="723684" y="463713"/>
                    </a:lnTo>
                    <a:lnTo>
                      <a:pt x="731512" y="453507"/>
                    </a:lnTo>
                    <a:lnTo>
                      <a:pt x="739425" y="447636"/>
                    </a:lnTo>
                    <a:lnTo>
                      <a:pt x="752194" y="443880"/>
                    </a:lnTo>
                    <a:lnTo>
                      <a:pt x="774594" y="440018"/>
                    </a:lnTo>
                    <a:lnTo>
                      <a:pt x="779957" y="445004"/>
                    </a:lnTo>
                    <a:lnTo>
                      <a:pt x="782711" y="450772"/>
                    </a:lnTo>
                    <a:lnTo>
                      <a:pt x="783726" y="461019"/>
                    </a:lnTo>
                    <a:lnTo>
                      <a:pt x="783871" y="479440"/>
                    </a:lnTo>
                    <a:lnTo>
                      <a:pt x="782421" y="498952"/>
                    </a:lnTo>
                    <a:lnTo>
                      <a:pt x="779232" y="511017"/>
                    </a:lnTo>
                    <a:lnTo>
                      <a:pt x="776043" y="517146"/>
                    </a:lnTo>
                    <a:lnTo>
                      <a:pt x="774594" y="518853"/>
                    </a:lnTo>
                    <a:lnTo>
                      <a:pt x="750436" y="512532"/>
                    </a:lnTo>
                    <a:lnTo>
                      <a:pt x="734736" y="504682"/>
                    </a:lnTo>
                    <a:lnTo>
                      <a:pt x="726238" y="497995"/>
                    </a:lnTo>
                    <a:lnTo>
                      <a:pt x="723684" y="495168"/>
                    </a:lnTo>
                    <a:lnTo>
                      <a:pt x="723684" y="494393"/>
                    </a:lnTo>
                    <a:lnTo>
                      <a:pt x="714229" y="494393"/>
                    </a:lnTo>
                    <a:lnTo>
                      <a:pt x="712051" y="550847"/>
                    </a:lnTo>
                    <a:lnTo>
                      <a:pt x="710439" y="607018"/>
                    </a:lnTo>
                    <a:lnTo>
                      <a:pt x="716501" y="607018"/>
                    </a:lnTo>
                    <a:lnTo>
                      <a:pt x="716501" y="606243"/>
                    </a:lnTo>
                    <a:lnTo>
                      <a:pt x="724214" y="596042"/>
                    </a:lnTo>
                    <a:lnTo>
                      <a:pt x="732068" y="590174"/>
                    </a:lnTo>
                    <a:lnTo>
                      <a:pt x="744815" y="586416"/>
                    </a:lnTo>
                    <a:lnTo>
                      <a:pt x="767212" y="582547"/>
                    </a:lnTo>
                    <a:lnTo>
                      <a:pt x="772575" y="587533"/>
                    </a:lnTo>
                    <a:lnTo>
                      <a:pt x="775329" y="593302"/>
                    </a:lnTo>
                    <a:lnTo>
                      <a:pt x="776344" y="603549"/>
                    </a:lnTo>
                    <a:lnTo>
                      <a:pt x="776489" y="621970"/>
                    </a:lnTo>
                    <a:lnTo>
                      <a:pt x="775039" y="641400"/>
                    </a:lnTo>
                    <a:lnTo>
                      <a:pt x="771850" y="653477"/>
                    </a:lnTo>
                    <a:lnTo>
                      <a:pt x="768661" y="659656"/>
                    </a:lnTo>
                    <a:lnTo>
                      <a:pt x="767212" y="661393"/>
                    </a:lnTo>
                    <a:lnTo>
                      <a:pt x="743085" y="655067"/>
                    </a:lnTo>
                    <a:lnTo>
                      <a:pt x="727454" y="647213"/>
                    </a:lnTo>
                    <a:lnTo>
                      <a:pt x="719024" y="640525"/>
                    </a:lnTo>
                    <a:lnTo>
                      <a:pt x="716501" y="637697"/>
                    </a:lnTo>
                    <a:lnTo>
                      <a:pt x="716501" y="636923"/>
                    </a:lnTo>
                    <a:lnTo>
                      <a:pt x="709873" y="636923"/>
                    </a:lnTo>
                    <a:lnTo>
                      <a:pt x="708733" y="724823"/>
                    </a:lnTo>
                    <a:lnTo>
                      <a:pt x="708554" y="749547"/>
                    </a:lnTo>
                    <a:lnTo>
                      <a:pt x="716501" y="749547"/>
                    </a:lnTo>
                    <a:lnTo>
                      <a:pt x="716501" y="748773"/>
                    </a:lnTo>
                    <a:lnTo>
                      <a:pt x="724214" y="738572"/>
                    </a:lnTo>
                    <a:lnTo>
                      <a:pt x="732068" y="732704"/>
                    </a:lnTo>
                    <a:lnTo>
                      <a:pt x="744815" y="728946"/>
                    </a:lnTo>
                    <a:lnTo>
                      <a:pt x="767212" y="725077"/>
                    </a:lnTo>
                    <a:lnTo>
                      <a:pt x="772575" y="730063"/>
                    </a:lnTo>
                    <a:lnTo>
                      <a:pt x="775329" y="735832"/>
                    </a:lnTo>
                    <a:lnTo>
                      <a:pt x="776344" y="746079"/>
                    </a:lnTo>
                    <a:lnTo>
                      <a:pt x="776489" y="764500"/>
                    </a:lnTo>
                    <a:lnTo>
                      <a:pt x="775039" y="784012"/>
                    </a:lnTo>
                    <a:lnTo>
                      <a:pt x="771850" y="796076"/>
                    </a:lnTo>
                    <a:lnTo>
                      <a:pt x="768661" y="802205"/>
                    </a:lnTo>
                    <a:lnTo>
                      <a:pt x="767212" y="803912"/>
                    </a:lnTo>
                    <a:lnTo>
                      <a:pt x="743085" y="797512"/>
                    </a:lnTo>
                    <a:lnTo>
                      <a:pt x="727454" y="789670"/>
                    </a:lnTo>
                    <a:lnTo>
                      <a:pt x="719024" y="783028"/>
                    </a:lnTo>
                    <a:lnTo>
                      <a:pt x="716501" y="780227"/>
                    </a:lnTo>
                    <a:lnTo>
                      <a:pt x="716501" y="779452"/>
                    </a:lnTo>
                    <a:lnTo>
                      <a:pt x="708554" y="779452"/>
                    </a:lnTo>
                    <a:lnTo>
                      <a:pt x="708554" y="820812"/>
                    </a:lnTo>
                    <a:lnTo>
                      <a:pt x="666723" y="890915"/>
                    </a:lnTo>
                    <a:lnTo>
                      <a:pt x="666723" y="1124122"/>
                    </a:lnTo>
                    <a:lnTo>
                      <a:pt x="713116" y="1112055"/>
                    </a:lnTo>
                    <a:lnTo>
                      <a:pt x="757856" y="1096077"/>
                    </a:lnTo>
                    <a:lnTo>
                      <a:pt x="800759" y="1076378"/>
                    </a:lnTo>
                    <a:lnTo>
                      <a:pt x="841639" y="1053147"/>
                    </a:lnTo>
                    <a:lnTo>
                      <a:pt x="880311" y="1026575"/>
                    </a:lnTo>
                    <a:lnTo>
                      <a:pt x="916590" y="996850"/>
                    </a:lnTo>
                    <a:lnTo>
                      <a:pt x="950292" y="964163"/>
                    </a:lnTo>
                    <a:lnTo>
                      <a:pt x="981231" y="928703"/>
                    </a:lnTo>
                    <a:lnTo>
                      <a:pt x="1009223" y="890660"/>
                    </a:lnTo>
                    <a:lnTo>
                      <a:pt x="1034083" y="850225"/>
                    </a:lnTo>
                    <a:lnTo>
                      <a:pt x="1055625" y="807586"/>
                    </a:lnTo>
                    <a:lnTo>
                      <a:pt x="1073666" y="762933"/>
                    </a:lnTo>
                    <a:lnTo>
                      <a:pt x="1088019" y="716457"/>
                    </a:lnTo>
                    <a:lnTo>
                      <a:pt x="1098500" y="668346"/>
                    </a:lnTo>
                    <a:lnTo>
                      <a:pt x="1104925" y="618792"/>
                    </a:lnTo>
                    <a:lnTo>
                      <a:pt x="1107107" y="567982"/>
                    </a:lnTo>
                    <a:lnTo>
                      <a:pt x="1105076" y="518987"/>
                    </a:lnTo>
                    <a:lnTo>
                      <a:pt x="1099094" y="471146"/>
                    </a:lnTo>
                    <a:lnTo>
                      <a:pt x="1089325" y="424631"/>
                    </a:lnTo>
                    <a:lnTo>
                      <a:pt x="1075937" y="379613"/>
                    </a:lnTo>
                    <a:lnTo>
                      <a:pt x="1059096" y="336261"/>
                    </a:lnTo>
                    <a:lnTo>
                      <a:pt x="1038966" y="294748"/>
                    </a:lnTo>
                    <a:lnTo>
                      <a:pt x="1015714" y="255243"/>
                    </a:lnTo>
                    <a:lnTo>
                      <a:pt x="989506" y="217918"/>
                    </a:lnTo>
                    <a:lnTo>
                      <a:pt x="960508" y="182943"/>
                    </a:lnTo>
                    <a:lnTo>
                      <a:pt x="928885" y="150488"/>
                    </a:lnTo>
                    <a:lnTo>
                      <a:pt x="894804" y="120725"/>
                    </a:lnTo>
                    <a:lnTo>
                      <a:pt x="858430" y="93824"/>
                    </a:lnTo>
                    <a:lnTo>
                      <a:pt x="819929" y="69956"/>
                    </a:lnTo>
                    <a:lnTo>
                      <a:pt x="779468" y="49292"/>
                    </a:lnTo>
                    <a:lnTo>
                      <a:pt x="737211" y="32002"/>
                    </a:lnTo>
                    <a:lnTo>
                      <a:pt x="693326" y="18257"/>
                    </a:lnTo>
                    <a:lnTo>
                      <a:pt x="647977" y="8228"/>
                    </a:lnTo>
                    <a:lnTo>
                      <a:pt x="601331" y="2085"/>
                    </a:lnTo>
                    <a:lnTo>
                      <a:pt x="553553" y="0"/>
                    </a:lnTo>
                    <a:close/>
                  </a:path>
                </a:pathLst>
              </a:custGeom>
              <a:solidFill>
                <a:srgbClr val="ED1C2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4" name="object 20"/>
            <p:cNvSpPr/>
            <p:nvPr/>
          </p:nvSpPr>
          <p:spPr>
            <a:xfrm>
              <a:off x="2179891" y="1280102"/>
              <a:ext cx="1715770" cy="524510"/>
            </a:xfrm>
            <a:custGeom>
              <a:avLst/>
              <a:gdLst/>
              <a:ahLst/>
              <a:cxnLst/>
              <a:rect l="l" t="t" r="r" b="b"/>
              <a:pathLst>
                <a:path w="1715770" h="524510">
                  <a:moveTo>
                    <a:pt x="254635" y="523925"/>
                  </a:moveTo>
                  <a:lnTo>
                    <a:pt x="121094" y="238747"/>
                  </a:lnTo>
                  <a:lnTo>
                    <a:pt x="250278" y="12"/>
                  </a:lnTo>
                  <a:lnTo>
                    <a:pt x="192697" y="12"/>
                  </a:lnTo>
                  <a:lnTo>
                    <a:pt x="56908" y="253009"/>
                  </a:lnTo>
                  <a:lnTo>
                    <a:pt x="56908" y="12"/>
                  </a:lnTo>
                  <a:lnTo>
                    <a:pt x="0" y="12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715770" h="524510">
                  <a:moveTo>
                    <a:pt x="561822" y="523925"/>
                  </a:moveTo>
                  <a:lnTo>
                    <a:pt x="542124" y="418414"/>
                  </a:lnTo>
                  <a:lnTo>
                    <a:pt x="532777" y="368300"/>
                  </a:lnTo>
                  <a:lnTo>
                    <a:pt x="477113" y="70154"/>
                  </a:lnTo>
                  <a:lnTo>
                    <a:pt x="477113" y="368300"/>
                  </a:lnTo>
                  <a:lnTo>
                    <a:pt x="363296" y="368300"/>
                  </a:lnTo>
                  <a:lnTo>
                    <a:pt x="419544" y="65862"/>
                  </a:lnTo>
                  <a:lnTo>
                    <a:pt x="477113" y="368300"/>
                  </a:lnTo>
                  <a:lnTo>
                    <a:pt x="477113" y="70154"/>
                  </a:lnTo>
                  <a:lnTo>
                    <a:pt x="476313" y="65862"/>
                  </a:lnTo>
                  <a:lnTo>
                    <a:pt x="464019" y="0"/>
                  </a:lnTo>
                  <a:lnTo>
                    <a:pt x="381558" y="0"/>
                  </a:lnTo>
                  <a:lnTo>
                    <a:pt x="283883" y="523925"/>
                  </a:lnTo>
                  <a:lnTo>
                    <a:pt x="336296" y="523925"/>
                  </a:lnTo>
                  <a:lnTo>
                    <a:pt x="356019" y="418414"/>
                  </a:lnTo>
                  <a:lnTo>
                    <a:pt x="485190" y="418414"/>
                  </a:lnTo>
                  <a:lnTo>
                    <a:pt x="504913" y="523925"/>
                  </a:lnTo>
                  <a:lnTo>
                    <a:pt x="561822" y="523925"/>
                  </a:lnTo>
                  <a:close/>
                </a:path>
                <a:path w="1715770" h="524510">
                  <a:moveTo>
                    <a:pt x="869670" y="0"/>
                  </a:moveTo>
                  <a:lnTo>
                    <a:pt x="661746" y="0"/>
                  </a:lnTo>
                  <a:lnTo>
                    <a:pt x="647852" y="396684"/>
                  </a:lnTo>
                  <a:lnTo>
                    <a:pt x="645007" y="429564"/>
                  </a:lnTo>
                  <a:lnTo>
                    <a:pt x="636625" y="452932"/>
                  </a:lnTo>
                  <a:lnTo>
                    <a:pt x="619620" y="466877"/>
                  </a:lnTo>
                  <a:lnTo>
                    <a:pt x="590943" y="471512"/>
                  </a:lnTo>
                  <a:lnTo>
                    <a:pt x="590943" y="523849"/>
                  </a:lnTo>
                  <a:lnTo>
                    <a:pt x="600481" y="523849"/>
                  </a:lnTo>
                  <a:lnTo>
                    <a:pt x="649020" y="514858"/>
                  </a:lnTo>
                  <a:lnTo>
                    <a:pt x="680034" y="489635"/>
                  </a:lnTo>
                  <a:lnTo>
                    <a:pt x="696976" y="448983"/>
                  </a:lnTo>
                  <a:lnTo>
                    <a:pt x="703313" y="393700"/>
                  </a:lnTo>
                  <a:lnTo>
                    <a:pt x="714959" y="53098"/>
                  </a:lnTo>
                  <a:lnTo>
                    <a:pt x="812761" y="53098"/>
                  </a:lnTo>
                  <a:lnTo>
                    <a:pt x="812761" y="523925"/>
                  </a:lnTo>
                  <a:lnTo>
                    <a:pt x="869670" y="523925"/>
                  </a:lnTo>
                  <a:lnTo>
                    <a:pt x="869670" y="0"/>
                  </a:lnTo>
                  <a:close/>
                </a:path>
                <a:path w="1715770" h="524510">
                  <a:moveTo>
                    <a:pt x="1140015" y="0"/>
                  </a:moveTo>
                  <a:lnTo>
                    <a:pt x="1076490" y="0"/>
                  </a:lnTo>
                  <a:lnTo>
                    <a:pt x="994829" y="246214"/>
                  </a:lnTo>
                  <a:lnTo>
                    <a:pt x="949566" y="390702"/>
                  </a:lnTo>
                  <a:lnTo>
                    <a:pt x="949566" y="0"/>
                  </a:lnTo>
                  <a:lnTo>
                    <a:pt x="899274" y="0"/>
                  </a:lnTo>
                  <a:lnTo>
                    <a:pt x="899274" y="523925"/>
                  </a:lnTo>
                  <a:lnTo>
                    <a:pt x="958303" y="523925"/>
                  </a:lnTo>
                  <a:lnTo>
                    <a:pt x="1033475" y="282206"/>
                  </a:lnTo>
                  <a:lnTo>
                    <a:pt x="1088936" y="107010"/>
                  </a:lnTo>
                  <a:lnTo>
                    <a:pt x="1088936" y="523925"/>
                  </a:lnTo>
                  <a:lnTo>
                    <a:pt x="1140015" y="523925"/>
                  </a:lnTo>
                  <a:lnTo>
                    <a:pt x="1140015" y="0"/>
                  </a:lnTo>
                  <a:close/>
                </a:path>
                <a:path w="1715770" h="524510">
                  <a:moveTo>
                    <a:pt x="1408480" y="0"/>
                  </a:moveTo>
                  <a:lnTo>
                    <a:pt x="1351572" y="0"/>
                  </a:lnTo>
                  <a:lnTo>
                    <a:pt x="1351572" y="236220"/>
                  </a:lnTo>
                  <a:lnTo>
                    <a:pt x="1226108" y="236220"/>
                  </a:lnTo>
                  <a:lnTo>
                    <a:pt x="1226108" y="0"/>
                  </a:lnTo>
                  <a:lnTo>
                    <a:pt x="1169200" y="0"/>
                  </a:lnTo>
                  <a:lnTo>
                    <a:pt x="1169200" y="236220"/>
                  </a:lnTo>
                  <a:lnTo>
                    <a:pt x="1169200" y="288290"/>
                  </a:lnTo>
                  <a:lnTo>
                    <a:pt x="1169200" y="524510"/>
                  </a:lnTo>
                  <a:lnTo>
                    <a:pt x="1226108" y="524510"/>
                  </a:lnTo>
                  <a:lnTo>
                    <a:pt x="1226108" y="288290"/>
                  </a:lnTo>
                  <a:lnTo>
                    <a:pt x="1351572" y="288290"/>
                  </a:lnTo>
                  <a:lnTo>
                    <a:pt x="1351572" y="524510"/>
                  </a:lnTo>
                  <a:lnTo>
                    <a:pt x="1408480" y="524510"/>
                  </a:lnTo>
                  <a:lnTo>
                    <a:pt x="1408480" y="288290"/>
                  </a:lnTo>
                  <a:lnTo>
                    <a:pt x="1408480" y="236220"/>
                  </a:lnTo>
                  <a:lnTo>
                    <a:pt x="1408480" y="0"/>
                  </a:lnTo>
                  <a:close/>
                </a:path>
                <a:path w="1715770" h="524510">
                  <a:moveTo>
                    <a:pt x="1715617" y="523925"/>
                  </a:moveTo>
                  <a:lnTo>
                    <a:pt x="1695919" y="418414"/>
                  </a:lnTo>
                  <a:lnTo>
                    <a:pt x="1686572" y="368300"/>
                  </a:lnTo>
                  <a:lnTo>
                    <a:pt x="1631048" y="70904"/>
                  </a:lnTo>
                  <a:lnTo>
                    <a:pt x="1631048" y="368300"/>
                  </a:lnTo>
                  <a:lnTo>
                    <a:pt x="1517218" y="368300"/>
                  </a:lnTo>
                  <a:lnTo>
                    <a:pt x="1573339" y="65862"/>
                  </a:lnTo>
                  <a:lnTo>
                    <a:pt x="1631048" y="368300"/>
                  </a:lnTo>
                  <a:lnTo>
                    <a:pt x="1631048" y="70904"/>
                  </a:lnTo>
                  <a:lnTo>
                    <a:pt x="1630108" y="65862"/>
                  </a:lnTo>
                  <a:lnTo>
                    <a:pt x="1617814" y="0"/>
                  </a:lnTo>
                  <a:lnTo>
                    <a:pt x="1535353" y="0"/>
                  </a:lnTo>
                  <a:lnTo>
                    <a:pt x="1437678" y="523925"/>
                  </a:lnTo>
                  <a:lnTo>
                    <a:pt x="1490230" y="523925"/>
                  </a:lnTo>
                  <a:lnTo>
                    <a:pt x="1509941" y="418414"/>
                  </a:lnTo>
                  <a:lnTo>
                    <a:pt x="1638985" y="418414"/>
                  </a:lnTo>
                  <a:lnTo>
                    <a:pt x="1658708" y="523925"/>
                  </a:lnTo>
                  <a:lnTo>
                    <a:pt x="1715617" y="523925"/>
                  </a:lnTo>
                  <a:close/>
                </a:path>
              </a:pathLst>
            </a:custGeom>
            <a:solidFill>
              <a:srgbClr val="ED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1"/>
            <p:cNvSpPr/>
            <p:nvPr/>
          </p:nvSpPr>
          <p:spPr>
            <a:xfrm>
              <a:off x="2179891" y="1892979"/>
              <a:ext cx="1891030" cy="524510"/>
            </a:xfrm>
            <a:custGeom>
              <a:avLst/>
              <a:gdLst/>
              <a:ahLst/>
              <a:cxnLst/>
              <a:rect l="l" t="t" r="r" b="b"/>
              <a:pathLst>
                <a:path w="1891029" h="524510">
                  <a:moveTo>
                    <a:pt x="254635" y="523925"/>
                  </a:moveTo>
                  <a:lnTo>
                    <a:pt x="121094" y="238734"/>
                  </a:lnTo>
                  <a:lnTo>
                    <a:pt x="250278" y="0"/>
                  </a:lnTo>
                  <a:lnTo>
                    <a:pt x="192697" y="0"/>
                  </a:lnTo>
                  <a:lnTo>
                    <a:pt x="56908" y="252996"/>
                  </a:lnTo>
                  <a:lnTo>
                    <a:pt x="56908" y="0"/>
                  </a:lnTo>
                  <a:lnTo>
                    <a:pt x="0" y="0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891029" h="524510">
                  <a:moveTo>
                    <a:pt x="510019" y="128054"/>
                  </a:moveTo>
                  <a:lnTo>
                    <a:pt x="503389" y="74536"/>
                  </a:lnTo>
                  <a:lnTo>
                    <a:pt x="492429" y="53098"/>
                  </a:lnTo>
                  <a:lnTo>
                    <a:pt x="482790" y="34239"/>
                  </a:lnTo>
                  <a:lnTo>
                    <a:pt x="453771" y="13563"/>
                  </a:lnTo>
                  <a:lnTo>
                    <a:pt x="453771" y="125069"/>
                  </a:lnTo>
                  <a:lnTo>
                    <a:pt x="453771" y="194602"/>
                  </a:lnTo>
                  <a:lnTo>
                    <a:pt x="449922" y="226796"/>
                  </a:lnTo>
                  <a:lnTo>
                    <a:pt x="438289" y="248615"/>
                  </a:lnTo>
                  <a:lnTo>
                    <a:pt x="418706" y="261023"/>
                  </a:lnTo>
                  <a:lnTo>
                    <a:pt x="391033" y="264947"/>
                  </a:lnTo>
                  <a:lnTo>
                    <a:pt x="340741" y="264947"/>
                  </a:lnTo>
                  <a:lnTo>
                    <a:pt x="340741" y="53098"/>
                  </a:lnTo>
                  <a:lnTo>
                    <a:pt x="395401" y="53098"/>
                  </a:lnTo>
                  <a:lnTo>
                    <a:pt x="422059" y="57607"/>
                  </a:lnTo>
                  <a:lnTo>
                    <a:pt x="440169" y="71107"/>
                  </a:lnTo>
                  <a:lnTo>
                    <a:pt x="450494" y="93599"/>
                  </a:lnTo>
                  <a:lnTo>
                    <a:pt x="453771" y="125069"/>
                  </a:lnTo>
                  <a:lnTo>
                    <a:pt x="453771" y="13563"/>
                  </a:lnTo>
                  <a:lnTo>
                    <a:pt x="447154" y="8839"/>
                  </a:lnTo>
                  <a:lnTo>
                    <a:pt x="395401" y="0"/>
                  </a:lnTo>
                  <a:lnTo>
                    <a:pt x="283832" y="0"/>
                  </a:lnTo>
                  <a:lnTo>
                    <a:pt x="283832" y="523925"/>
                  </a:lnTo>
                  <a:lnTo>
                    <a:pt x="340741" y="523925"/>
                  </a:lnTo>
                  <a:lnTo>
                    <a:pt x="340741" y="317373"/>
                  </a:lnTo>
                  <a:lnTo>
                    <a:pt x="391033" y="317373"/>
                  </a:lnTo>
                  <a:lnTo>
                    <a:pt x="443801" y="309308"/>
                  </a:lnTo>
                  <a:lnTo>
                    <a:pt x="480910" y="285318"/>
                  </a:lnTo>
                  <a:lnTo>
                    <a:pt x="492188" y="264947"/>
                  </a:lnTo>
                  <a:lnTo>
                    <a:pt x="502818" y="245757"/>
                  </a:lnTo>
                  <a:lnTo>
                    <a:pt x="510019" y="190931"/>
                  </a:lnTo>
                  <a:lnTo>
                    <a:pt x="510019" y="128054"/>
                  </a:lnTo>
                  <a:close/>
                </a:path>
                <a:path w="1891029" h="524510">
                  <a:moveTo>
                    <a:pt x="788098" y="523925"/>
                  </a:moveTo>
                  <a:lnTo>
                    <a:pt x="768388" y="418401"/>
                  </a:lnTo>
                  <a:lnTo>
                    <a:pt x="759040" y="368287"/>
                  </a:lnTo>
                  <a:lnTo>
                    <a:pt x="703376" y="70154"/>
                  </a:lnTo>
                  <a:lnTo>
                    <a:pt x="703376" y="368287"/>
                  </a:lnTo>
                  <a:lnTo>
                    <a:pt x="589559" y="368287"/>
                  </a:lnTo>
                  <a:lnTo>
                    <a:pt x="645807" y="65862"/>
                  </a:lnTo>
                  <a:lnTo>
                    <a:pt x="703376" y="368287"/>
                  </a:lnTo>
                  <a:lnTo>
                    <a:pt x="703376" y="70154"/>
                  </a:lnTo>
                  <a:lnTo>
                    <a:pt x="702576" y="65862"/>
                  </a:lnTo>
                  <a:lnTo>
                    <a:pt x="690283" y="0"/>
                  </a:lnTo>
                  <a:lnTo>
                    <a:pt x="607822" y="0"/>
                  </a:lnTo>
                  <a:lnTo>
                    <a:pt x="510019" y="523925"/>
                  </a:lnTo>
                  <a:lnTo>
                    <a:pt x="562559" y="523925"/>
                  </a:lnTo>
                  <a:lnTo>
                    <a:pt x="582282" y="418401"/>
                  </a:lnTo>
                  <a:lnTo>
                    <a:pt x="711454" y="418401"/>
                  </a:lnTo>
                  <a:lnTo>
                    <a:pt x="731177" y="523925"/>
                  </a:lnTo>
                  <a:lnTo>
                    <a:pt x="788098" y="523925"/>
                  </a:lnTo>
                  <a:close/>
                </a:path>
                <a:path w="1891029" h="524510">
                  <a:moveTo>
                    <a:pt x="1047051" y="129311"/>
                  </a:moveTo>
                  <a:lnTo>
                    <a:pt x="1040104" y="76276"/>
                  </a:lnTo>
                  <a:lnTo>
                    <a:pt x="1018933" y="35496"/>
                  </a:lnTo>
                  <a:lnTo>
                    <a:pt x="983005" y="9321"/>
                  </a:lnTo>
                  <a:lnTo>
                    <a:pt x="931760" y="76"/>
                  </a:lnTo>
                  <a:lnTo>
                    <a:pt x="880935" y="9321"/>
                  </a:lnTo>
                  <a:lnTo>
                    <a:pt x="845248" y="35496"/>
                  </a:lnTo>
                  <a:lnTo>
                    <a:pt x="824191" y="76276"/>
                  </a:lnTo>
                  <a:lnTo>
                    <a:pt x="817283" y="129311"/>
                  </a:lnTo>
                  <a:lnTo>
                    <a:pt x="817283" y="394855"/>
                  </a:lnTo>
                  <a:lnTo>
                    <a:pt x="824191" y="447827"/>
                  </a:lnTo>
                  <a:lnTo>
                    <a:pt x="845248" y="488569"/>
                  </a:lnTo>
                  <a:lnTo>
                    <a:pt x="880935" y="514731"/>
                  </a:lnTo>
                  <a:lnTo>
                    <a:pt x="931760" y="523976"/>
                  </a:lnTo>
                  <a:lnTo>
                    <a:pt x="983005" y="514731"/>
                  </a:lnTo>
                  <a:lnTo>
                    <a:pt x="1018933" y="488569"/>
                  </a:lnTo>
                  <a:lnTo>
                    <a:pt x="1040104" y="447827"/>
                  </a:lnTo>
                  <a:lnTo>
                    <a:pt x="1047051" y="394855"/>
                  </a:lnTo>
                  <a:lnTo>
                    <a:pt x="1047051" y="330962"/>
                  </a:lnTo>
                  <a:lnTo>
                    <a:pt x="993051" y="330962"/>
                  </a:lnTo>
                  <a:lnTo>
                    <a:pt x="993051" y="397789"/>
                  </a:lnTo>
                  <a:lnTo>
                    <a:pt x="989545" y="428853"/>
                  </a:lnTo>
                  <a:lnTo>
                    <a:pt x="978725" y="452170"/>
                  </a:lnTo>
                  <a:lnTo>
                    <a:pt x="960107" y="466826"/>
                  </a:lnTo>
                  <a:lnTo>
                    <a:pt x="933221" y="471919"/>
                  </a:lnTo>
                  <a:lnTo>
                    <a:pt x="906627" y="466826"/>
                  </a:lnTo>
                  <a:lnTo>
                    <a:pt x="887971" y="452170"/>
                  </a:lnTo>
                  <a:lnTo>
                    <a:pt x="876998" y="428853"/>
                  </a:lnTo>
                  <a:lnTo>
                    <a:pt x="873404" y="397789"/>
                  </a:lnTo>
                  <a:lnTo>
                    <a:pt x="873404" y="126377"/>
                  </a:lnTo>
                  <a:lnTo>
                    <a:pt x="876998" y="95262"/>
                  </a:lnTo>
                  <a:lnTo>
                    <a:pt x="887971" y="71945"/>
                  </a:lnTo>
                  <a:lnTo>
                    <a:pt x="906627" y="57315"/>
                  </a:lnTo>
                  <a:lnTo>
                    <a:pt x="933221" y="52247"/>
                  </a:lnTo>
                  <a:lnTo>
                    <a:pt x="960107" y="57315"/>
                  </a:lnTo>
                  <a:lnTo>
                    <a:pt x="978725" y="71945"/>
                  </a:lnTo>
                  <a:lnTo>
                    <a:pt x="989545" y="95262"/>
                  </a:lnTo>
                  <a:lnTo>
                    <a:pt x="993051" y="126377"/>
                  </a:lnTo>
                  <a:lnTo>
                    <a:pt x="993051" y="175501"/>
                  </a:lnTo>
                  <a:lnTo>
                    <a:pt x="1047051" y="175501"/>
                  </a:lnTo>
                  <a:lnTo>
                    <a:pt x="1047051" y="129311"/>
                  </a:lnTo>
                  <a:close/>
                </a:path>
                <a:path w="1891029" h="524510">
                  <a:moveTo>
                    <a:pt x="1315529" y="0"/>
                  </a:moveTo>
                  <a:lnTo>
                    <a:pt x="1258620" y="0"/>
                  </a:lnTo>
                  <a:lnTo>
                    <a:pt x="1258620" y="236220"/>
                  </a:lnTo>
                  <a:lnTo>
                    <a:pt x="1133144" y="236220"/>
                  </a:lnTo>
                  <a:lnTo>
                    <a:pt x="1133144" y="0"/>
                  </a:lnTo>
                  <a:lnTo>
                    <a:pt x="1076236" y="0"/>
                  </a:lnTo>
                  <a:lnTo>
                    <a:pt x="1076236" y="236220"/>
                  </a:lnTo>
                  <a:lnTo>
                    <a:pt x="1076236" y="288290"/>
                  </a:lnTo>
                  <a:lnTo>
                    <a:pt x="1076236" y="524510"/>
                  </a:lnTo>
                  <a:lnTo>
                    <a:pt x="1133144" y="524510"/>
                  </a:lnTo>
                  <a:lnTo>
                    <a:pt x="1133144" y="288290"/>
                  </a:lnTo>
                  <a:lnTo>
                    <a:pt x="1258620" y="288290"/>
                  </a:lnTo>
                  <a:lnTo>
                    <a:pt x="1258620" y="524510"/>
                  </a:lnTo>
                  <a:lnTo>
                    <a:pt x="1315529" y="524510"/>
                  </a:lnTo>
                  <a:lnTo>
                    <a:pt x="1315529" y="288290"/>
                  </a:lnTo>
                  <a:lnTo>
                    <a:pt x="1315529" y="236220"/>
                  </a:lnTo>
                  <a:lnTo>
                    <a:pt x="1315529" y="0"/>
                  </a:lnTo>
                  <a:close/>
                </a:path>
                <a:path w="1891029" h="524510">
                  <a:moveTo>
                    <a:pt x="1622666" y="523925"/>
                  </a:moveTo>
                  <a:lnTo>
                    <a:pt x="1602968" y="418401"/>
                  </a:lnTo>
                  <a:lnTo>
                    <a:pt x="1593608" y="368287"/>
                  </a:lnTo>
                  <a:lnTo>
                    <a:pt x="1537957" y="70154"/>
                  </a:lnTo>
                  <a:lnTo>
                    <a:pt x="1537957" y="368287"/>
                  </a:lnTo>
                  <a:lnTo>
                    <a:pt x="1424279" y="368287"/>
                  </a:lnTo>
                  <a:lnTo>
                    <a:pt x="1480388" y="65862"/>
                  </a:lnTo>
                  <a:lnTo>
                    <a:pt x="1537957" y="368287"/>
                  </a:lnTo>
                  <a:lnTo>
                    <a:pt x="1537957" y="70154"/>
                  </a:lnTo>
                  <a:lnTo>
                    <a:pt x="1537157" y="65862"/>
                  </a:lnTo>
                  <a:lnTo>
                    <a:pt x="1524863" y="0"/>
                  </a:lnTo>
                  <a:lnTo>
                    <a:pt x="1442402" y="0"/>
                  </a:lnTo>
                  <a:lnTo>
                    <a:pt x="1344726" y="523925"/>
                  </a:lnTo>
                  <a:lnTo>
                    <a:pt x="1397266" y="523925"/>
                  </a:lnTo>
                  <a:lnTo>
                    <a:pt x="1416862" y="418401"/>
                  </a:lnTo>
                  <a:lnTo>
                    <a:pt x="1546034" y="418401"/>
                  </a:lnTo>
                  <a:lnTo>
                    <a:pt x="1565757" y="523925"/>
                  </a:lnTo>
                  <a:lnTo>
                    <a:pt x="1622666" y="523925"/>
                  </a:lnTo>
                  <a:close/>
                </a:path>
                <a:path w="1891029" h="524510">
                  <a:moveTo>
                    <a:pt x="1890445" y="0"/>
                  </a:moveTo>
                  <a:lnTo>
                    <a:pt x="1833537" y="0"/>
                  </a:lnTo>
                  <a:lnTo>
                    <a:pt x="1833537" y="53098"/>
                  </a:lnTo>
                  <a:lnTo>
                    <a:pt x="1833537" y="247015"/>
                  </a:lnTo>
                  <a:lnTo>
                    <a:pt x="1790395" y="247015"/>
                  </a:lnTo>
                  <a:lnTo>
                    <a:pt x="1760461" y="243801"/>
                  </a:lnTo>
                  <a:lnTo>
                    <a:pt x="1737982" y="232435"/>
                  </a:lnTo>
                  <a:lnTo>
                    <a:pt x="1723834" y="210413"/>
                  </a:lnTo>
                  <a:lnTo>
                    <a:pt x="1718919" y="175183"/>
                  </a:lnTo>
                  <a:lnTo>
                    <a:pt x="1718919" y="125069"/>
                  </a:lnTo>
                  <a:lnTo>
                    <a:pt x="1722208" y="93891"/>
                  </a:lnTo>
                  <a:lnTo>
                    <a:pt x="1732610" y="71361"/>
                  </a:lnTo>
                  <a:lnTo>
                    <a:pt x="1750961" y="57696"/>
                  </a:lnTo>
                  <a:lnTo>
                    <a:pt x="1778076" y="53098"/>
                  </a:lnTo>
                  <a:lnTo>
                    <a:pt x="1833537" y="53098"/>
                  </a:lnTo>
                  <a:lnTo>
                    <a:pt x="1833537" y="0"/>
                  </a:lnTo>
                  <a:lnTo>
                    <a:pt x="1776628" y="0"/>
                  </a:lnTo>
                  <a:lnTo>
                    <a:pt x="1724952" y="7772"/>
                  </a:lnTo>
                  <a:lnTo>
                    <a:pt x="1689595" y="30708"/>
                  </a:lnTo>
                  <a:lnTo>
                    <a:pt x="1669288" y="68237"/>
                  </a:lnTo>
                  <a:lnTo>
                    <a:pt x="1662811" y="119773"/>
                  </a:lnTo>
                  <a:lnTo>
                    <a:pt x="1662811" y="162407"/>
                  </a:lnTo>
                  <a:lnTo>
                    <a:pt x="1666557" y="201612"/>
                  </a:lnTo>
                  <a:lnTo>
                    <a:pt x="1678038" y="232625"/>
                  </a:lnTo>
                  <a:lnTo>
                    <a:pt x="1697583" y="255498"/>
                  </a:lnTo>
                  <a:lnTo>
                    <a:pt x="1725536" y="270243"/>
                  </a:lnTo>
                  <a:lnTo>
                    <a:pt x="1696237" y="285432"/>
                  </a:lnTo>
                  <a:lnTo>
                    <a:pt x="1676552" y="309168"/>
                  </a:lnTo>
                  <a:lnTo>
                    <a:pt x="1665478" y="340766"/>
                  </a:lnTo>
                  <a:lnTo>
                    <a:pt x="1662010" y="379564"/>
                  </a:lnTo>
                  <a:lnTo>
                    <a:pt x="1662010" y="461048"/>
                  </a:lnTo>
                  <a:lnTo>
                    <a:pt x="1661642" y="478142"/>
                  </a:lnTo>
                  <a:lnTo>
                    <a:pt x="1660194" y="494474"/>
                  </a:lnTo>
                  <a:lnTo>
                    <a:pt x="1657096" y="509803"/>
                  </a:lnTo>
                  <a:lnTo>
                    <a:pt x="1651825" y="523925"/>
                  </a:lnTo>
                  <a:lnTo>
                    <a:pt x="1709521" y="523925"/>
                  </a:lnTo>
                  <a:lnTo>
                    <a:pt x="1718360" y="483031"/>
                  </a:lnTo>
                  <a:lnTo>
                    <a:pt x="1718919" y="378066"/>
                  </a:lnTo>
                  <a:lnTo>
                    <a:pt x="1723885" y="340918"/>
                  </a:lnTo>
                  <a:lnTo>
                    <a:pt x="1738363" y="316890"/>
                  </a:lnTo>
                  <a:lnTo>
                    <a:pt x="1761744" y="303974"/>
                  </a:lnTo>
                  <a:lnTo>
                    <a:pt x="1793430" y="300126"/>
                  </a:lnTo>
                  <a:lnTo>
                    <a:pt x="1833537" y="300126"/>
                  </a:lnTo>
                  <a:lnTo>
                    <a:pt x="1833537" y="523925"/>
                  </a:lnTo>
                  <a:lnTo>
                    <a:pt x="1890445" y="523925"/>
                  </a:lnTo>
                  <a:lnTo>
                    <a:pt x="1890445" y="300126"/>
                  </a:lnTo>
                  <a:lnTo>
                    <a:pt x="1890445" y="247015"/>
                  </a:lnTo>
                  <a:lnTo>
                    <a:pt x="1890445" y="53098"/>
                  </a:lnTo>
                  <a:lnTo>
                    <a:pt x="1890445" y="0"/>
                  </a:lnTo>
                  <a:close/>
                </a:path>
              </a:pathLst>
            </a:custGeom>
            <a:solidFill>
              <a:srgbClr val="080B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0157" y="849763"/>
            <a:ext cx="490569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Овал 5"/>
          <p:cNvSpPr/>
          <p:nvPr/>
        </p:nvSpPr>
        <p:spPr>
          <a:xfrm>
            <a:off x="7623413" y="4568420"/>
            <a:ext cx="1332411" cy="133241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6E94535-0229-D947-8061-0BB5274DD3CB}"/>
              </a:ext>
            </a:extLst>
          </p:cNvPr>
          <p:cNvSpPr txBox="1"/>
          <p:nvPr/>
        </p:nvSpPr>
        <p:spPr>
          <a:xfrm>
            <a:off x="779476" y="4832336"/>
            <a:ext cx="8048875" cy="18466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Источник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: </a:t>
            </a:r>
            <a:r>
              <a:rPr lang="ru-RU" sz="600" dirty="0" err="1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Mediascope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, </a:t>
            </a:r>
            <a:r>
              <a:rPr lang="ru-RU" sz="600" dirty="0" err="1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Radio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r>
              <a:rPr lang="ru-RU" sz="600" dirty="0" err="1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Index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– Россия (города 100 000+), 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Октябрь 2025 – Март 2026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, 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эфирное время по России 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12:00-13:00, 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Пн.-Пт., Все 12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+.</a:t>
            </a:r>
            <a:endParaRPr lang="ru-RU" sz="600" dirty="0">
              <a:solidFill>
                <a:schemeClr val="bg1">
                  <a:lumMod val="75000"/>
                </a:schemeClr>
              </a:solidFill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7A2782A-4BC5-9A43-BD0D-70524C16D125}"/>
              </a:ext>
            </a:extLst>
          </p:cNvPr>
          <p:cNvSpPr txBox="1"/>
          <p:nvPr/>
        </p:nvSpPr>
        <p:spPr>
          <a:xfrm>
            <a:off x="758181" y="1727820"/>
            <a:ext cx="166263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spc="50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377 877</a:t>
            </a:r>
            <a:endParaRPr lang="ru-RU" sz="3000" spc="50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259C32-C07C-BB4A-BFEE-09B183EE1D0C}"/>
              </a:ext>
            </a:extLst>
          </p:cNvPr>
          <p:cNvSpPr txBox="1"/>
          <p:nvPr/>
        </p:nvSpPr>
        <p:spPr>
          <a:xfrm>
            <a:off x="758181" y="2192615"/>
            <a:ext cx="21194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spc="50" dirty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е</a:t>
            </a:r>
            <a:r>
              <a:rPr lang="ru-RU" sz="1400" spc="50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женедельный </a:t>
            </a:r>
            <a:r>
              <a:rPr lang="ru-RU" sz="1400" spc="50" dirty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охват</a:t>
            </a:r>
            <a:endParaRPr lang="ru-RU" sz="1400" spc="50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00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7">
            <a:extLst>
              <a:ext uri="{FF2B5EF4-FFF2-40B4-BE49-F238E27FC236}">
                <a16:creationId xmlns:a16="http://schemas.microsoft.com/office/drawing/2014/main" id="{E7322144-0105-7748-A6E4-A9D08603E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 flipV="1">
            <a:off x="2763415" y="3108011"/>
            <a:ext cx="6583249" cy="3020502"/>
          </a:xfrm>
          <a:custGeom>
            <a:avLst/>
            <a:gdLst/>
            <a:ahLst/>
            <a:cxnLst/>
            <a:rect l="l" t="t" r="r" b="b"/>
            <a:pathLst>
              <a:path w="14495144" h="8115300">
                <a:moveTo>
                  <a:pt x="14495149" y="0"/>
                </a:moveTo>
                <a:lnTo>
                  <a:pt x="0" y="0"/>
                </a:lnTo>
                <a:lnTo>
                  <a:pt x="151420" y="1003300"/>
                </a:lnTo>
                <a:lnTo>
                  <a:pt x="330514" y="1473200"/>
                </a:lnTo>
                <a:lnTo>
                  <a:pt x="656664" y="2387600"/>
                </a:lnTo>
                <a:lnTo>
                  <a:pt x="997978" y="2959100"/>
                </a:lnTo>
                <a:lnTo>
                  <a:pt x="1563794" y="3416300"/>
                </a:lnTo>
                <a:lnTo>
                  <a:pt x="2563451" y="3987800"/>
                </a:lnTo>
                <a:lnTo>
                  <a:pt x="2621960" y="4025900"/>
                </a:lnTo>
                <a:lnTo>
                  <a:pt x="2680382" y="4051300"/>
                </a:lnTo>
                <a:lnTo>
                  <a:pt x="2738713" y="4089400"/>
                </a:lnTo>
                <a:lnTo>
                  <a:pt x="2855105" y="4140200"/>
                </a:lnTo>
                <a:lnTo>
                  <a:pt x="2913162" y="4178300"/>
                </a:lnTo>
                <a:lnTo>
                  <a:pt x="3602254" y="4483100"/>
                </a:lnTo>
                <a:lnTo>
                  <a:pt x="3659013" y="4495800"/>
                </a:lnTo>
                <a:lnTo>
                  <a:pt x="3772209" y="4546600"/>
                </a:lnTo>
                <a:lnTo>
                  <a:pt x="3828644" y="4559300"/>
                </a:lnTo>
                <a:lnTo>
                  <a:pt x="3884968" y="4584700"/>
                </a:lnTo>
                <a:lnTo>
                  <a:pt x="3941181" y="4597400"/>
                </a:lnTo>
                <a:lnTo>
                  <a:pt x="3997281" y="4622800"/>
                </a:lnTo>
                <a:lnTo>
                  <a:pt x="4109140" y="4648200"/>
                </a:lnTo>
                <a:lnTo>
                  <a:pt x="4164897" y="4673600"/>
                </a:lnTo>
                <a:lnTo>
                  <a:pt x="4276059" y="4699000"/>
                </a:lnTo>
                <a:lnTo>
                  <a:pt x="4331463" y="4724400"/>
                </a:lnTo>
                <a:lnTo>
                  <a:pt x="5040423" y="4889500"/>
                </a:lnTo>
                <a:lnTo>
                  <a:pt x="5094053" y="4889500"/>
                </a:lnTo>
                <a:lnTo>
                  <a:pt x="5254133" y="4927600"/>
                </a:lnTo>
                <a:lnTo>
                  <a:pt x="5307220" y="4927600"/>
                </a:lnTo>
                <a:lnTo>
                  <a:pt x="5360167" y="4940300"/>
                </a:lnTo>
                <a:lnTo>
                  <a:pt x="5412974" y="4940300"/>
                </a:lnTo>
                <a:lnTo>
                  <a:pt x="5518166" y="4965700"/>
                </a:lnTo>
                <a:lnTo>
                  <a:pt x="9532457" y="4965700"/>
                </a:lnTo>
                <a:lnTo>
                  <a:pt x="9567672" y="4978400"/>
                </a:lnTo>
                <a:lnTo>
                  <a:pt x="9740150" y="4978400"/>
                </a:lnTo>
                <a:lnTo>
                  <a:pt x="9773919" y="4991100"/>
                </a:lnTo>
                <a:lnTo>
                  <a:pt x="9873751" y="4991100"/>
                </a:lnTo>
                <a:lnTo>
                  <a:pt x="9906534" y="5003800"/>
                </a:lnTo>
                <a:lnTo>
                  <a:pt x="9971351" y="5003800"/>
                </a:lnTo>
                <a:lnTo>
                  <a:pt x="10003383" y="5016500"/>
                </a:lnTo>
                <a:lnTo>
                  <a:pt x="10066691" y="5016500"/>
                </a:lnTo>
                <a:lnTo>
                  <a:pt x="10097963" y="5029200"/>
                </a:lnTo>
                <a:lnTo>
                  <a:pt x="10128981" y="5029200"/>
                </a:lnTo>
                <a:lnTo>
                  <a:pt x="10159742" y="5041900"/>
                </a:lnTo>
                <a:lnTo>
                  <a:pt x="10190245" y="5041900"/>
                </a:lnTo>
                <a:lnTo>
                  <a:pt x="10220490" y="5054600"/>
                </a:lnTo>
                <a:lnTo>
                  <a:pt x="10250475" y="5054600"/>
                </a:lnTo>
                <a:lnTo>
                  <a:pt x="10280200" y="5067300"/>
                </a:lnTo>
                <a:lnTo>
                  <a:pt x="10309663" y="5067300"/>
                </a:lnTo>
                <a:lnTo>
                  <a:pt x="10367800" y="5092700"/>
                </a:lnTo>
                <a:lnTo>
                  <a:pt x="10396472" y="5092700"/>
                </a:lnTo>
                <a:lnTo>
                  <a:pt x="10480888" y="5130800"/>
                </a:lnTo>
                <a:lnTo>
                  <a:pt x="10508490" y="5130800"/>
                </a:lnTo>
                <a:lnTo>
                  <a:pt x="10535822" y="5143500"/>
                </a:lnTo>
                <a:lnTo>
                  <a:pt x="10642428" y="5194300"/>
                </a:lnTo>
                <a:lnTo>
                  <a:pt x="10719496" y="5232400"/>
                </a:lnTo>
                <a:lnTo>
                  <a:pt x="10757871" y="5257800"/>
                </a:lnTo>
                <a:lnTo>
                  <a:pt x="10796135" y="5270500"/>
                </a:lnTo>
                <a:lnTo>
                  <a:pt x="10910257" y="5346700"/>
                </a:lnTo>
                <a:lnTo>
                  <a:pt x="10948074" y="5384800"/>
                </a:lnTo>
                <a:lnTo>
                  <a:pt x="11023371" y="5435600"/>
                </a:lnTo>
                <a:lnTo>
                  <a:pt x="11060851" y="5473700"/>
                </a:lnTo>
                <a:lnTo>
                  <a:pt x="11098218" y="5499100"/>
                </a:lnTo>
                <a:lnTo>
                  <a:pt x="11135472" y="5537200"/>
                </a:lnTo>
                <a:lnTo>
                  <a:pt x="11172612" y="5562600"/>
                </a:lnTo>
                <a:lnTo>
                  <a:pt x="11283352" y="5676900"/>
                </a:lnTo>
                <a:lnTo>
                  <a:pt x="11320037" y="5702300"/>
                </a:lnTo>
                <a:lnTo>
                  <a:pt x="11501744" y="5892800"/>
                </a:lnTo>
                <a:lnTo>
                  <a:pt x="11537739" y="5943600"/>
                </a:lnTo>
                <a:lnTo>
                  <a:pt x="11680564" y="6096000"/>
                </a:lnTo>
                <a:lnTo>
                  <a:pt x="11715980" y="6146800"/>
                </a:lnTo>
                <a:lnTo>
                  <a:pt x="11821525" y="6261100"/>
                </a:lnTo>
                <a:lnTo>
                  <a:pt x="11856472" y="6311900"/>
                </a:lnTo>
                <a:lnTo>
                  <a:pt x="11891302" y="6350000"/>
                </a:lnTo>
                <a:lnTo>
                  <a:pt x="11926014" y="6400800"/>
                </a:lnTo>
                <a:lnTo>
                  <a:pt x="11995084" y="6477000"/>
                </a:lnTo>
                <a:lnTo>
                  <a:pt x="12029441" y="6527800"/>
                </a:lnTo>
                <a:lnTo>
                  <a:pt x="12131800" y="6642100"/>
                </a:lnTo>
                <a:lnTo>
                  <a:pt x="12165682" y="6692900"/>
                </a:lnTo>
                <a:lnTo>
                  <a:pt x="12233086" y="6769100"/>
                </a:lnTo>
                <a:lnTo>
                  <a:pt x="12266609" y="6819900"/>
                </a:lnTo>
                <a:lnTo>
                  <a:pt x="12366455" y="6934200"/>
                </a:lnTo>
                <a:lnTo>
                  <a:pt x="12497890" y="7086600"/>
                </a:lnTo>
                <a:lnTo>
                  <a:pt x="12627380" y="7239000"/>
                </a:lnTo>
                <a:lnTo>
                  <a:pt x="12659447" y="7264400"/>
                </a:lnTo>
                <a:lnTo>
                  <a:pt x="12723212" y="7340600"/>
                </a:lnTo>
                <a:lnTo>
                  <a:pt x="12754910" y="7366000"/>
                </a:lnTo>
                <a:lnTo>
                  <a:pt x="12786485" y="7404100"/>
                </a:lnTo>
                <a:lnTo>
                  <a:pt x="12849263" y="7454900"/>
                </a:lnTo>
                <a:lnTo>
                  <a:pt x="12880467" y="7493000"/>
                </a:lnTo>
                <a:lnTo>
                  <a:pt x="13004036" y="7594600"/>
                </a:lnTo>
                <a:lnTo>
                  <a:pt x="13034617" y="7607300"/>
                </a:lnTo>
                <a:lnTo>
                  <a:pt x="13095402" y="7658100"/>
                </a:lnTo>
                <a:lnTo>
                  <a:pt x="13155683" y="7683500"/>
                </a:lnTo>
                <a:lnTo>
                  <a:pt x="13246372" y="7734300"/>
                </a:lnTo>
                <a:lnTo>
                  <a:pt x="13386244" y="7810500"/>
                </a:lnTo>
                <a:lnTo>
                  <a:pt x="13433745" y="7823200"/>
                </a:lnTo>
                <a:lnTo>
                  <a:pt x="13529842" y="7874000"/>
                </a:lnTo>
                <a:lnTo>
                  <a:pt x="13578366" y="7886700"/>
                </a:lnTo>
                <a:lnTo>
                  <a:pt x="13627157" y="7912100"/>
                </a:lnTo>
                <a:lnTo>
                  <a:pt x="13676179" y="7924800"/>
                </a:lnTo>
                <a:lnTo>
                  <a:pt x="13725395" y="7950200"/>
                </a:lnTo>
                <a:lnTo>
                  <a:pt x="13873843" y="7988300"/>
                </a:lnTo>
                <a:lnTo>
                  <a:pt x="13923470" y="8013700"/>
                </a:lnTo>
                <a:lnTo>
                  <a:pt x="14171039" y="8077200"/>
                </a:lnTo>
                <a:lnTo>
                  <a:pt x="14220183" y="8077200"/>
                </a:lnTo>
                <a:lnTo>
                  <a:pt x="14317809" y="8102600"/>
                </a:lnTo>
                <a:lnTo>
                  <a:pt x="14366217" y="8102600"/>
                </a:lnTo>
                <a:lnTo>
                  <a:pt x="14414307" y="8115300"/>
                </a:lnTo>
                <a:lnTo>
                  <a:pt x="14495149" y="8115300"/>
                </a:lnTo>
                <a:lnTo>
                  <a:pt x="14495149" y="0"/>
                </a:lnTo>
                <a:close/>
              </a:path>
              <a:path w="14495144" h="8115300">
                <a:moveTo>
                  <a:pt x="7582177" y="5029200"/>
                </a:moveTo>
                <a:lnTo>
                  <a:pt x="6388363" y="5029200"/>
                </a:lnTo>
                <a:lnTo>
                  <a:pt x="6438154" y="5041900"/>
                </a:lnTo>
                <a:lnTo>
                  <a:pt x="7536560" y="5041900"/>
                </a:lnTo>
                <a:lnTo>
                  <a:pt x="7582177" y="5029200"/>
                </a:lnTo>
                <a:close/>
              </a:path>
              <a:path w="14495144" h="8115300">
                <a:moveTo>
                  <a:pt x="7896201" y="5016500"/>
                </a:moveTo>
                <a:lnTo>
                  <a:pt x="6137015" y="5016500"/>
                </a:lnTo>
                <a:lnTo>
                  <a:pt x="6187600" y="5029200"/>
                </a:lnTo>
                <a:lnTo>
                  <a:pt x="7851915" y="5029200"/>
                </a:lnTo>
                <a:lnTo>
                  <a:pt x="7896201" y="5016500"/>
                </a:lnTo>
                <a:close/>
              </a:path>
              <a:path w="14495144" h="8115300">
                <a:moveTo>
                  <a:pt x="8157795" y="5003800"/>
                </a:moveTo>
                <a:lnTo>
                  <a:pt x="5984332" y="5003800"/>
                </a:lnTo>
                <a:lnTo>
                  <a:pt x="6035380" y="5016500"/>
                </a:lnTo>
                <a:lnTo>
                  <a:pt x="8071388" y="5016500"/>
                </a:lnTo>
                <a:lnTo>
                  <a:pt x="8157795" y="5003800"/>
                </a:lnTo>
                <a:close/>
              </a:path>
              <a:path w="14495144" h="8115300">
                <a:moveTo>
                  <a:pt x="8453839" y="4991100"/>
                </a:moveTo>
                <a:lnTo>
                  <a:pt x="5830277" y="4991100"/>
                </a:lnTo>
                <a:lnTo>
                  <a:pt x="5881779" y="5003800"/>
                </a:lnTo>
                <a:lnTo>
                  <a:pt x="8370280" y="5003800"/>
                </a:lnTo>
                <a:lnTo>
                  <a:pt x="8453839" y="4991100"/>
                </a:lnTo>
                <a:close/>
              </a:path>
              <a:path w="14495144" h="8115300">
                <a:moveTo>
                  <a:pt x="8659078" y="4978400"/>
                </a:moveTo>
                <a:lnTo>
                  <a:pt x="5674879" y="4978400"/>
                </a:lnTo>
                <a:lnTo>
                  <a:pt x="5726826" y="4991100"/>
                </a:lnTo>
                <a:lnTo>
                  <a:pt x="8618453" y="4991100"/>
                </a:lnTo>
                <a:lnTo>
                  <a:pt x="8659078" y="4978400"/>
                </a:lnTo>
                <a:close/>
              </a:path>
              <a:path w="14495144" h="8115300">
                <a:moveTo>
                  <a:pt x="8976313" y="4965700"/>
                </a:moveTo>
                <a:lnTo>
                  <a:pt x="5570548" y="4965700"/>
                </a:lnTo>
                <a:lnTo>
                  <a:pt x="5622786" y="4978400"/>
                </a:lnTo>
                <a:lnTo>
                  <a:pt x="8937424" y="4978400"/>
                </a:lnTo>
                <a:lnTo>
                  <a:pt x="8976313" y="4965700"/>
                </a:lnTo>
                <a:close/>
              </a:path>
            </a:pathLst>
          </a:custGeom>
          <a:solidFill>
            <a:srgbClr val="ED1C29"/>
          </a:solidFill>
        </p:spPr>
        <p:txBody>
          <a:bodyPr wrap="square" lIns="0" tIns="0" rIns="0" bIns="0" rtlCol="0"/>
          <a:lstStyle/>
          <a:p>
            <a:endParaRPr sz="614"/>
          </a:p>
        </p:txBody>
      </p:sp>
      <p:sp>
        <p:nvSpPr>
          <p:cNvPr id="3" name="object 3"/>
          <p:cNvSpPr txBox="1"/>
          <p:nvPr/>
        </p:nvSpPr>
        <p:spPr>
          <a:xfrm>
            <a:off x="611806" y="3517062"/>
            <a:ext cx="6685562" cy="751642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 marR="2310">
              <a:lnSpc>
                <a:spcPct val="101000"/>
              </a:lnSpc>
              <a:spcBef>
                <a:spcPts val="1273"/>
              </a:spcBef>
            </a:pPr>
            <a:r>
              <a:rPr lang="ru-RU" sz="1200" dirty="0" smtClean="0">
                <a:solidFill>
                  <a:srgbClr val="213C62"/>
                </a:solidFill>
                <a:latin typeface="Roboto" panose="02000000000000000000" pitchFamily="2" charset="0"/>
              </a:rPr>
              <a:t>Главный </a:t>
            </a:r>
            <a:r>
              <a:rPr lang="ru-RU" sz="1200" dirty="0">
                <a:solidFill>
                  <a:srgbClr val="213C62"/>
                </a:solidFill>
                <a:latin typeface="Roboto" panose="02000000000000000000" pitchFamily="2" charset="0"/>
              </a:rPr>
              <a:t>редактор станции Александр Карпенко и знаменитый радиоведущий, чей рекорд зафиксирован в книге «Гиннес. Мировые рекорды», Сергей </a:t>
            </a:r>
            <a:r>
              <a:rPr lang="ru-RU" sz="1200" dirty="0" smtClean="0">
                <a:solidFill>
                  <a:srgbClr val="213C62"/>
                </a:solidFill>
                <a:latin typeface="Roboto" panose="02000000000000000000" pitchFamily="2" charset="0"/>
              </a:rPr>
              <a:t>Мельников приглашают </a:t>
            </a:r>
            <a:r>
              <a:rPr lang="ru-RU" sz="1200" dirty="0">
                <a:solidFill>
                  <a:srgbClr val="213C62"/>
                </a:solidFill>
                <a:latin typeface="Roboto" panose="02000000000000000000" pitchFamily="2" charset="0"/>
              </a:rPr>
              <a:t>в студию культовых артистов, организаторов концертов и фестивалей, обсуждают новости и рассказывают о наиболее важных событиях в мире авторской песни.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E5019F-C20A-2641-9EE7-F0B00FA704C9}"/>
              </a:ext>
            </a:extLst>
          </p:cNvPr>
          <p:cNvSpPr txBox="1"/>
          <p:nvPr/>
        </p:nvSpPr>
        <p:spPr>
          <a:xfrm>
            <a:off x="789860" y="210465"/>
            <a:ext cx="40059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50" b="1" spc="38" dirty="0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КАК ЗДОРОВО</a:t>
            </a:r>
          </a:p>
          <a:p>
            <a:r>
              <a:rPr lang="ru-RU" sz="1650" b="1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ПРОГРАММА</a:t>
            </a:r>
            <a:endParaRPr lang="ru-RU" sz="1650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BCC934-2E15-8047-8E90-4FF74F05C21D}"/>
              </a:ext>
            </a:extLst>
          </p:cNvPr>
          <p:cNvSpPr txBox="1"/>
          <p:nvPr/>
        </p:nvSpPr>
        <p:spPr>
          <a:xfrm>
            <a:off x="88059" y="210465"/>
            <a:ext cx="54158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50" b="1" spc="38" dirty="0" smtClean="0">
                <a:solidFill>
                  <a:srgbClr val="BB3C1B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12</a:t>
            </a:r>
            <a:endParaRPr lang="ru-RU" sz="1650" b="1" spc="38" dirty="0">
              <a:solidFill>
                <a:srgbClr val="BB3C1B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5" name="Parallelogram 78">
            <a:extLst>
              <a:ext uri="{FF2B5EF4-FFF2-40B4-BE49-F238E27FC236}">
                <a16:creationId xmlns:a16="http://schemas.microsoft.com/office/drawing/2014/main" id="{F1D7B2EB-E650-A042-BBBA-7CB878F91305}"/>
              </a:ext>
            </a:extLst>
          </p:cNvPr>
          <p:cNvSpPr/>
          <p:nvPr/>
        </p:nvSpPr>
        <p:spPr>
          <a:xfrm>
            <a:off x="611806" y="253005"/>
            <a:ext cx="178055" cy="227983"/>
          </a:xfrm>
          <a:prstGeom prst="parallelogram">
            <a:avLst>
              <a:gd name="adj" fmla="val 80977"/>
            </a:avLst>
          </a:prstGeom>
          <a:solidFill>
            <a:srgbClr val="BB3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13" dirty="0"/>
              <a:t> </a:t>
            </a:r>
            <a:endParaRPr lang="x-none" sz="1013" dirty="0"/>
          </a:p>
        </p:txBody>
      </p:sp>
      <p:grpSp>
        <p:nvGrpSpPr>
          <p:cNvPr id="17" name="Group 20">
            <a:extLst>
              <a:ext uri="{FF2B5EF4-FFF2-40B4-BE49-F238E27FC236}">
                <a16:creationId xmlns:a16="http://schemas.microsoft.com/office/drawing/2014/main" id="{5388304E-275D-0544-85D6-54CEEDECDBF1}"/>
              </a:ext>
            </a:extLst>
          </p:cNvPr>
          <p:cNvGrpSpPr/>
          <p:nvPr/>
        </p:nvGrpSpPr>
        <p:grpSpPr>
          <a:xfrm>
            <a:off x="789861" y="1195373"/>
            <a:ext cx="2078527" cy="483116"/>
            <a:chOff x="1458902" y="4558063"/>
            <a:chExt cx="2771370" cy="644155"/>
          </a:xfrm>
        </p:grpSpPr>
        <p:sp>
          <p:nvSpPr>
            <p:cNvPr id="18" name="Rounded Rectangle 23">
              <a:extLst>
                <a:ext uri="{FF2B5EF4-FFF2-40B4-BE49-F238E27FC236}">
                  <a16:creationId xmlns:a16="http://schemas.microsoft.com/office/drawing/2014/main" id="{106279F7-6E88-C246-BC92-11695A440387}"/>
                </a:ext>
              </a:extLst>
            </p:cNvPr>
            <p:cNvSpPr/>
            <p:nvPr/>
          </p:nvSpPr>
          <p:spPr>
            <a:xfrm>
              <a:off x="1458902" y="4558063"/>
              <a:ext cx="2731674" cy="568926"/>
            </a:xfrm>
            <a:prstGeom prst="roundRect">
              <a:avLst>
                <a:gd name="adj" fmla="val 50000"/>
              </a:avLst>
            </a:prstGeom>
            <a:solidFill>
              <a:srgbClr val="003A63"/>
            </a:solidFill>
            <a:ln>
              <a:noFill/>
            </a:ln>
            <a:effectLst>
              <a:outerShdw blurRad="571500" dist="190500" dir="2400000" algn="ctr" rotWithShape="0">
                <a:srgbClr val="003A63">
                  <a:alpha val="4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13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B0514E2-D674-F24E-9714-8C9EC5DE137C}"/>
                </a:ext>
              </a:extLst>
            </p:cNvPr>
            <p:cNvSpPr txBox="1"/>
            <p:nvPr/>
          </p:nvSpPr>
          <p:spPr>
            <a:xfrm>
              <a:off x="1578387" y="4648220"/>
              <a:ext cx="265188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50" b="1" spc="38" dirty="0" smtClean="0">
                  <a:solidFill>
                    <a:schemeClr val="bg1"/>
                  </a:solidFill>
                  <a:latin typeface="Roboto Black" panose="02000000000000000000" pitchFamily="2" charset="0"/>
                  <a:ea typeface="Roboto Black" panose="02000000000000000000" pitchFamily="2" charset="0"/>
                </a:rPr>
                <a:t>ПТ / 17:00-18:00</a:t>
              </a:r>
              <a:endParaRPr lang="ru-RU" sz="1050" b="1" spc="38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endParaRPr>
            </a:p>
            <a:p>
              <a:endParaRPr lang="ru-RU" sz="1050" b="1" spc="38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7890469" y="137583"/>
            <a:ext cx="1065355" cy="380986"/>
            <a:chOff x="890437" y="1280102"/>
            <a:chExt cx="3180484" cy="1137387"/>
          </a:xfrm>
        </p:grpSpPr>
        <p:grpSp>
          <p:nvGrpSpPr>
            <p:cNvPr id="21" name="object 16"/>
            <p:cNvGrpSpPr/>
            <p:nvPr/>
          </p:nvGrpSpPr>
          <p:grpSpPr>
            <a:xfrm>
              <a:off x="890437" y="1280637"/>
              <a:ext cx="1107440" cy="1136015"/>
              <a:chOff x="890437" y="1280637"/>
              <a:chExt cx="1107440" cy="1136015"/>
            </a:xfrm>
          </p:grpSpPr>
          <p:pic>
            <p:nvPicPr>
              <p:cNvPr id="26" name="object 17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338580" y="1552683"/>
                <a:ext cx="199847" cy="104080"/>
              </a:xfrm>
              <a:prstGeom prst="rect">
                <a:avLst/>
              </a:prstGeom>
            </p:spPr>
          </p:pic>
          <p:sp>
            <p:nvSpPr>
              <p:cNvPr id="27" name="object 18"/>
              <p:cNvSpPr/>
              <p:nvPr/>
            </p:nvSpPr>
            <p:spPr>
              <a:xfrm>
                <a:off x="1331366" y="1738116"/>
                <a:ext cx="229235" cy="678815"/>
              </a:xfrm>
              <a:custGeom>
                <a:avLst/>
                <a:gdLst/>
                <a:ahLst/>
                <a:cxnLst/>
                <a:rect l="l" t="t" r="r" b="b"/>
                <a:pathLst>
                  <a:path w="229234" h="678814">
                    <a:moveTo>
                      <a:pt x="100091" y="575595"/>
                    </a:moveTo>
                    <a:lnTo>
                      <a:pt x="93766" y="575595"/>
                    </a:lnTo>
                    <a:lnTo>
                      <a:pt x="93766" y="678146"/>
                    </a:lnTo>
                    <a:lnTo>
                      <a:pt x="95735" y="678283"/>
                    </a:lnTo>
                    <a:lnTo>
                      <a:pt x="100091" y="678283"/>
                    </a:lnTo>
                    <a:lnTo>
                      <a:pt x="100091" y="575595"/>
                    </a:lnTo>
                    <a:close/>
                  </a:path>
                  <a:path w="229234" h="678814">
                    <a:moveTo>
                      <a:pt x="135304" y="575595"/>
                    </a:moveTo>
                    <a:lnTo>
                      <a:pt x="128833" y="575595"/>
                    </a:lnTo>
                    <a:lnTo>
                      <a:pt x="128833" y="678283"/>
                    </a:lnTo>
                    <a:lnTo>
                      <a:pt x="131210" y="678283"/>
                    </a:lnTo>
                    <a:lnTo>
                      <a:pt x="133189" y="678146"/>
                    </a:lnTo>
                    <a:lnTo>
                      <a:pt x="135304" y="678146"/>
                    </a:lnTo>
                    <a:lnTo>
                      <a:pt x="135304" y="575595"/>
                    </a:lnTo>
                    <a:close/>
                  </a:path>
                  <a:path w="229234" h="678814">
                    <a:moveTo>
                      <a:pt x="70291" y="575595"/>
                    </a:moveTo>
                    <a:lnTo>
                      <a:pt x="63830" y="575595"/>
                    </a:lnTo>
                    <a:lnTo>
                      <a:pt x="63830" y="676398"/>
                    </a:lnTo>
                    <a:lnTo>
                      <a:pt x="65935" y="676796"/>
                    </a:lnTo>
                    <a:lnTo>
                      <a:pt x="68175" y="676796"/>
                    </a:lnTo>
                    <a:lnTo>
                      <a:pt x="70291" y="676932"/>
                    </a:lnTo>
                    <a:lnTo>
                      <a:pt x="70291" y="575595"/>
                    </a:lnTo>
                    <a:close/>
                  </a:path>
                  <a:path w="229234" h="678814">
                    <a:moveTo>
                      <a:pt x="165230" y="575595"/>
                    </a:moveTo>
                    <a:lnTo>
                      <a:pt x="158770" y="575595"/>
                    </a:lnTo>
                    <a:lnTo>
                      <a:pt x="158770" y="676796"/>
                    </a:lnTo>
                    <a:lnTo>
                      <a:pt x="161010" y="676398"/>
                    </a:lnTo>
                    <a:lnTo>
                      <a:pt x="163125" y="676126"/>
                    </a:lnTo>
                    <a:lnTo>
                      <a:pt x="165230" y="675989"/>
                    </a:lnTo>
                    <a:lnTo>
                      <a:pt x="165230" y="575595"/>
                    </a:lnTo>
                    <a:close/>
                  </a:path>
                  <a:path w="229234" h="678814">
                    <a:moveTo>
                      <a:pt x="41674" y="575595"/>
                    </a:moveTo>
                    <a:lnTo>
                      <a:pt x="35213" y="575595"/>
                    </a:lnTo>
                    <a:lnTo>
                      <a:pt x="35213" y="673016"/>
                    </a:lnTo>
                    <a:lnTo>
                      <a:pt x="37318" y="673414"/>
                    </a:lnTo>
                    <a:lnTo>
                      <a:pt x="39433" y="673686"/>
                    </a:lnTo>
                    <a:lnTo>
                      <a:pt x="41674" y="673822"/>
                    </a:lnTo>
                    <a:lnTo>
                      <a:pt x="41674" y="575595"/>
                    </a:lnTo>
                    <a:close/>
                  </a:path>
                  <a:path w="229234" h="678814">
                    <a:moveTo>
                      <a:pt x="193847" y="575595"/>
                    </a:moveTo>
                    <a:lnTo>
                      <a:pt x="187523" y="575595"/>
                    </a:lnTo>
                    <a:lnTo>
                      <a:pt x="187523" y="673414"/>
                    </a:lnTo>
                    <a:lnTo>
                      <a:pt x="189627" y="673277"/>
                    </a:lnTo>
                    <a:lnTo>
                      <a:pt x="193847" y="672471"/>
                    </a:lnTo>
                    <a:lnTo>
                      <a:pt x="193847" y="575595"/>
                    </a:lnTo>
                    <a:close/>
                  </a:path>
                  <a:path w="229234" h="678814">
                    <a:moveTo>
                      <a:pt x="219563" y="564495"/>
                    </a:moveTo>
                    <a:lnTo>
                      <a:pt x="12533" y="564495"/>
                    </a:lnTo>
                    <a:lnTo>
                      <a:pt x="12533" y="575595"/>
                    </a:lnTo>
                    <a:lnTo>
                      <a:pt x="219563" y="575595"/>
                    </a:lnTo>
                    <a:lnTo>
                      <a:pt x="219563" y="564495"/>
                    </a:lnTo>
                    <a:close/>
                  </a:path>
                  <a:path w="229234" h="678814">
                    <a:moveTo>
                      <a:pt x="41674" y="462341"/>
                    </a:moveTo>
                    <a:lnTo>
                      <a:pt x="35213" y="462341"/>
                    </a:lnTo>
                    <a:lnTo>
                      <a:pt x="35213" y="564495"/>
                    </a:lnTo>
                    <a:lnTo>
                      <a:pt x="41674" y="564495"/>
                    </a:lnTo>
                    <a:lnTo>
                      <a:pt x="41674" y="462341"/>
                    </a:lnTo>
                    <a:close/>
                  </a:path>
                  <a:path w="229234" h="678814">
                    <a:moveTo>
                      <a:pt x="70291" y="462341"/>
                    </a:moveTo>
                    <a:lnTo>
                      <a:pt x="63830" y="462341"/>
                    </a:lnTo>
                    <a:lnTo>
                      <a:pt x="63830" y="564495"/>
                    </a:lnTo>
                    <a:lnTo>
                      <a:pt x="70291" y="564495"/>
                    </a:lnTo>
                    <a:lnTo>
                      <a:pt x="70291" y="462341"/>
                    </a:lnTo>
                    <a:close/>
                  </a:path>
                  <a:path w="229234" h="678814">
                    <a:moveTo>
                      <a:pt x="100091" y="462341"/>
                    </a:moveTo>
                    <a:lnTo>
                      <a:pt x="93766" y="462341"/>
                    </a:lnTo>
                    <a:lnTo>
                      <a:pt x="93766" y="564495"/>
                    </a:lnTo>
                    <a:lnTo>
                      <a:pt x="100091" y="564495"/>
                    </a:lnTo>
                    <a:lnTo>
                      <a:pt x="100091" y="462341"/>
                    </a:lnTo>
                    <a:close/>
                  </a:path>
                  <a:path w="229234" h="678814">
                    <a:moveTo>
                      <a:pt x="135304" y="462341"/>
                    </a:moveTo>
                    <a:lnTo>
                      <a:pt x="128833" y="462341"/>
                    </a:lnTo>
                    <a:lnTo>
                      <a:pt x="128833" y="564495"/>
                    </a:lnTo>
                    <a:lnTo>
                      <a:pt x="135304" y="564495"/>
                    </a:lnTo>
                    <a:lnTo>
                      <a:pt x="135304" y="462341"/>
                    </a:lnTo>
                    <a:close/>
                  </a:path>
                  <a:path w="229234" h="678814">
                    <a:moveTo>
                      <a:pt x="165230" y="462341"/>
                    </a:moveTo>
                    <a:lnTo>
                      <a:pt x="158770" y="462341"/>
                    </a:lnTo>
                    <a:lnTo>
                      <a:pt x="158770" y="564495"/>
                    </a:lnTo>
                    <a:lnTo>
                      <a:pt x="165230" y="564495"/>
                    </a:lnTo>
                    <a:lnTo>
                      <a:pt x="165230" y="462341"/>
                    </a:lnTo>
                    <a:close/>
                  </a:path>
                  <a:path w="229234" h="678814">
                    <a:moveTo>
                      <a:pt x="193847" y="462341"/>
                    </a:moveTo>
                    <a:lnTo>
                      <a:pt x="187523" y="462341"/>
                    </a:lnTo>
                    <a:lnTo>
                      <a:pt x="187523" y="564495"/>
                    </a:lnTo>
                    <a:lnTo>
                      <a:pt x="193847" y="564495"/>
                    </a:lnTo>
                    <a:lnTo>
                      <a:pt x="193847" y="462341"/>
                    </a:lnTo>
                    <a:close/>
                  </a:path>
                  <a:path w="229234" h="678814">
                    <a:moveTo>
                      <a:pt x="219563" y="451242"/>
                    </a:moveTo>
                    <a:lnTo>
                      <a:pt x="12533" y="451242"/>
                    </a:lnTo>
                    <a:lnTo>
                      <a:pt x="12533" y="462341"/>
                    </a:lnTo>
                    <a:lnTo>
                      <a:pt x="219563" y="462341"/>
                    </a:lnTo>
                    <a:lnTo>
                      <a:pt x="219563" y="451242"/>
                    </a:lnTo>
                    <a:close/>
                  </a:path>
                  <a:path w="229234" h="678814">
                    <a:moveTo>
                      <a:pt x="41674" y="323518"/>
                    </a:moveTo>
                    <a:lnTo>
                      <a:pt x="35213" y="323518"/>
                    </a:lnTo>
                    <a:lnTo>
                      <a:pt x="35213" y="451242"/>
                    </a:lnTo>
                    <a:lnTo>
                      <a:pt x="41674" y="451242"/>
                    </a:lnTo>
                    <a:lnTo>
                      <a:pt x="41674" y="323518"/>
                    </a:lnTo>
                    <a:close/>
                  </a:path>
                  <a:path w="229234" h="678814">
                    <a:moveTo>
                      <a:pt x="42196" y="180633"/>
                    </a:moveTo>
                    <a:lnTo>
                      <a:pt x="35737" y="180633"/>
                    </a:lnTo>
                    <a:lnTo>
                      <a:pt x="63800" y="432981"/>
                    </a:lnTo>
                    <a:lnTo>
                      <a:pt x="63830" y="451242"/>
                    </a:lnTo>
                    <a:lnTo>
                      <a:pt x="70291" y="451242"/>
                    </a:lnTo>
                    <a:lnTo>
                      <a:pt x="70291" y="432981"/>
                    </a:lnTo>
                    <a:lnTo>
                      <a:pt x="62249" y="363297"/>
                    </a:lnTo>
                    <a:lnTo>
                      <a:pt x="42196" y="180633"/>
                    </a:lnTo>
                    <a:close/>
                  </a:path>
                  <a:path w="229234" h="678814">
                    <a:moveTo>
                      <a:pt x="44471" y="34909"/>
                    </a:moveTo>
                    <a:lnTo>
                      <a:pt x="38375" y="34909"/>
                    </a:lnTo>
                    <a:lnTo>
                      <a:pt x="83871" y="363297"/>
                    </a:lnTo>
                    <a:lnTo>
                      <a:pt x="93728" y="432981"/>
                    </a:lnTo>
                    <a:lnTo>
                      <a:pt x="93766" y="451242"/>
                    </a:lnTo>
                    <a:lnTo>
                      <a:pt x="100091" y="451242"/>
                    </a:lnTo>
                    <a:lnTo>
                      <a:pt x="100091" y="432981"/>
                    </a:lnTo>
                    <a:lnTo>
                      <a:pt x="90468" y="363297"/>
                    </a:lnTo>
                    <a:lnTo>
                      <a:pt x="44471" y="34909"/>
                    </a:lnTo>
                    <a:close/>
                  </a:path>
                  <a:path w="229234" h="678814">
                    <a:moveTo>
                      <a:pt x="207826" y="0"/>
                    </a:moveTo>
                    <a:lnTo>
                      <a:pt x="186465" y="24491"/>
                    </a:lnTo>
                    <a:lnTo>
                      <a:pt x="186863" y="26794"/>
                    </a:lnTo>
                    <a:lnTo>
                      <a:pt x="187523" y="28962"/>
                    </a:lnTo>
                    <a:lnTo>
                      <a:pt x="139126" y="363297"/>
                    </a:lnTo>
                    <a:lnTo>
                      <a:pt x="128873" y="432981"/>
                    </a:lnTo>
                    <a:lnTo>
                      <a:pt x="128833" y="451242"/>
                    </a:lnTo>
                    <a:lnTo>
                      <a:pt x="135304" y="451242"/>
                    </a:lnTo>
                    <a:lnTo>
                      <a:pt x="135344" y="432981"/>
                    </a:lnTo>
                    <a:lnTo>
                      <a:pt x="145587" y="363297"/>
                    </a:lnTo>
                    <a:lnTo>
                      <a:pt x="192926" y="37485"/>
                    </a:lnTo>
                    <a:lnTo>
                      <a:pt x="222783" y="37485"/>
                    </a:lnTo>
                    <a:lnTo>
                      <a:pt x="227499" y="30430"/>
                    </a:lnTo>
                    <a:lnTo>
                      <a:pt x="229186" y="21926"/>
                    </a:lnTo>
                    <a:lnTo>
                      <a:pt x="227499" y="13420"/>
                    </a:lnTo>
                    <a:lnTo>
                      <a:pt x="222908" y="6447"/>
                    </a:lnTo>
                    <a:lnTo>
                      <a:pt x="216115" y="1732"/>
                    </a:lnTo>
                    <a:lnTo>
                      <a:pt x="207826" y="0"/>
                    </a:lnTo>
                    <a:close/>
                  </a:path>
                  <a:path w="229234" h="678814">
                    <a:moveTo>
                      <a:pt x="207826" y="142477"/>
                    </a:moveTo>
                    <a:lnTo>
                      <a:pt x="199536" y="144188"/>
                    </a:lnTo>
                    <a:lnTo>
                      <a:pt x="192744" y="148856"/>
                    </a:lnTo>
                    <a:lnTo>
                      <a:pt x="188152" y="155782"/>
                    </a:lnTo>
                    <a:lnTo>
                      <a:pt x="186465" y="164267"/>
                    </a:lnTo>
                    <a:lnTo>
                      <a:pt x="186520" y="167240"/>
                    </a:lnTo>
                    <a:lnTo>
                      <a:pt x="186989" y="169544"/>
                    </a:lnTo>
                    <a:lnTo>
                      <a:pt x="187920" y="171837"/>
                    </a:lnTo>
                    <a:lnTo>
                      <a:pt x="187834" y="172886"/>
                    </a:lnTo>
                    <a:lnTo>
                      <a:pt x="166549" y="363297"/>
                    </a:lnTo>
                    <a:lnTo>
                      <a:pt x="158800" y="432981"/>
                    </a:lnTo>
                    <a:lnTo>
                      <a:pt x="158770" y="451242"/>
                    </a:lnTo>
                    <a:lnTo>
                      <a:pt x="165230" y="451242"/>
                    </a:lnTo>
                    <a:lnTo>
                      <a:pt x="165261" y="432981"/>
                    </a:lnTo>
                    <a:lnTo>
                      <a:pt x="173146" y="363297"/>
                    </a:lnTo>
                    <a:lnTo>
                      <a:pt x="193449" y="180633"/>
                    </a:lnTo>
                    <a:lnTo>
                      <a:pt x="221752" y="180633"/>
                    </a:lnTo>
                    <a:lnTo>
                      <a:pt x="222908" y="179842"/>
                    </a:lnTo>
                    <a:lnTo>
                      <a:pt x="227499" y="172886"/>
                    </a:lnTo>
                    <a:lnTo>
                      <a:pt x="229186" y="164267"/>
                    </a:lnTo>
                    <a:lnTo>
                      <a:pt x="227499" y="155782"/>
                    </a:lnTo>
                    <a:lnTo>
                      <a:pt x="222908" y="148856"/>
                    </a:lnTo>
                    <a:lnTo>
                      <a:pt x="216115" y="144188"/>
                    </a:lnTo>
                    <a:lnTo>
                      <a:pt x="207826" y="142477"/>
                    </a:lnTo>
                    <a:close/>
                  </a:path>
                  <a:path w="229234" h="678814">
                    <a:moveTo>
                      <a:pt x="207826" y="285090"/>
                    </a:moveTo>
                    <a:lnTo>
                      <a:pt x="199536" y="286821"/>
                    </a:lnTo>
                    <a:lnTo>
                      <a:pt x="192744" y="291533"/>
                    </a:lnTo>
                    <a:lnTo>
                      <a:pt x="188152" y="298502"/>
                    </a:lnTo>
                    <a:lnTo>
                      <a:pt x="186465" y="307006"/>
                    </a:lnTo>
                    <a:lnTo>
                      <a:pt x="186465" y="309309"/>
                    </a:lnTo>
                    <a:lnTo>
                      <a:pt x="186863" y="311749"/>
                    </a:lnTo>
                    <a:lnTo>
                      <a:pt x="187408" y="313644"/>
                    </a:lnTo>
                    <a:lnTo>
                      <a:pt x="187523" y="451242"/>
                    </a:lnTo>
                    <a:lnTo>
                      <a:pt x="193847" y="451242"/>
                    </a:lnTo>
                    <a:lnTo>
                      <a:pt x="193847" y="323518"/>
                    </a:lnTo>
                    <a:lnTo>
                      <a:pt x="221304" y="323518"/>
                    </a:lnTo>
                    <a:lnTo>
                      <a:pt x="222908" y="322416"/>
                    </a:lnTo>
                    <a:lnTo>
                      <a:pt x="227499" y="315491"/>
                    </a:lnTo>
                    <a:lnTo>
                      <a:pt x="229186" y="307006"/>
                    </a:lnTo>
                    <a:lnTo>
                      <a:pt x="227487" y="298483"/>
                    </a:lnTo>
                    <a:lnTo>
                      <a:pt x="222908" y="291533"/>
                    </a:lnTo>
                    <a:lnTo>
                      <a:pt x="216115" y="286821"/>
                    </a:lnTo>
                    <a:lnTo>
                      <a:pt x="207826" y="285090"/>
                    </a:lnTo>
                    <a:close/>
                  </a:path>
                  <a:path w="229234" h="678814">
                    <a:moveTo>
                      <a:pt x="21234" y="285090"/>
                    </a:moveTo>
                    <a:lnTo>
                      <a:pt x="13591" y="285090"/>
                    </a:lnTo>
                    <a:lnTo>
                      <a:pt x="6858" y="289017"/>
                    </a:lnTo>
                    <a:lnTo>
                      <a:pt x="3036" y="295237"/>
                    </a:lnTo>
                    <a:lnTo>
                      <a:pt x="927" y="298502"/>
                    </a:lnTo>
                    <a:lnTo>
                      <a:pt x="0" y="302545"/>
                    </a:lnTo>
                    <a:lnTo>
                      <a:pt x="19" y="309309"/>
                    </a:lnTo>
                    <a:lnTo>
                      <a:pt x="272" y="311069"/>
                    </a:lnTo>
                    <a:lnTo>
                      <a:pt x="795" y="313100"/>
                    </a:lnTo>
                    <a:lnTo>
                      <a:pt x="1193" y="315131"/>
                    </a:lnTo>
                    <a:lnTo>
                      <a:pt x="3036" y="318649"/>
                    </a:lnTo>
                    <a:lnTo>
                      <a:pt x="6858" y="324733"/>
                    </a:lnTo>
                    <a:lnTo>
                      <a:pt x="13591" y="328796"/>
                    </a:lnTo>
                    <a:lnTo>
                      <a:pt x="26512" y="328796"/>
                    </a:lnTo>
                    <a:lnTo>
                      <a:pt x="31391" y="326764"/>
                    </a:lnTo>
                    <a:lnTo>
                      <a:pt x="35213" y="323518"/>
                    </a:lnTo>
                    <a:lnTo>
                      <a:pt x="41674" y="323518"/>
                    </a:lnTo>
                    <a:lnTo>
                      <a:pt x="41674" y="313644"/>
                    </a:lnTo>
                    <a:lnTo>
                      <a:pt x="42197" y="311477"/>
                    </a:lnTo>
                    <a:lnTo>
                      <a:pt x="42595" y="309309"/>
                    </a:lnTo>
                    <a:lnTo>
                      <a:pt x="42595" y="307006"/>
                    </a:lnTo>
                    <a:lnTo>
                      <a:pt x="40896" y="298483"/>
                    </a:lnTo>
                    <a:lnTo>
                      <a:pt x="36316" y="291533"/>
                    </a:lnTo>
                    <a:lnTo>
                      <a:pt x="29524" y="286821"/>
                    </a:lnTo>
                    <a:lnTo>
                      <a:pt x="21234" y="285090"/>
                    </a:lnTo>
                    <a:close/>
                  </a:path>
                  <a:path w="229234" h="678814">
                    <a:moveTo>
                      <a:pt x="221304" y="323518"/>
                    </a:moveTo>
                    <a:lnTo>
                      <a:pt x="193847" y="323518"/>
                    </a:lnTo>
                    <a:lnTo>
                      <a:pt x="197543" y="326764"/>
                    </a:lnTo>
                    <a:lnTo>
                      <a:pt x="202548" y="328796"/>
                    </a:lnTo>
                    <a:lnTo>
                      <a:pt x="207826" y="328796"/>
                    </a:lnTo>
                    <a:lnTo>
                      <a:pt x="216115" y="327084"/>
                    </a:lnTo>
                    <a:lnTo>
                      <a:pt x="221304" y="323518"/>
                    </a:lnTo>
                    <a:close/>
                  </a:path>
                  <a:path w="229234" h="678814">
                    <a:moveTo>
                      <a:pt x="21234" y="142477"/>
                    </a:moveTo>
                    <a:lnTo>
                      <a:pt x="12965" y="144188"/>
                    </a:lnTo>
                    <a:lnTo>
                      <a:pt x="6215" y="148856"/>
                    </a:lnTo>
                    <a:lnTo>
                      <a:pt x="1667" y="155782"/>
                    </a:lnTo>
                    <a:lnTo>
                      <a:pt x="0" y="164267"/>
                    </a:lnTo>
                    <a:lnTo>
                      <a:pt x="1667" y="172886"/>
                    </a:lnTo>
                    <a:lnTo>
                      <a:pt x="6215" y="179842"/>
                    </a:lnTo>
                    <a:lnTo>
                      <a:pt x="12965" y="184490"/>
                    </a:lnTo>
                    <a:lnTo>
                      <a:pt x="21234" y="186182"/>
                    </a:lnTo>
                    <a:lnTo>
                      <a:pt x="26910" y="186182"/>
                    </a:lnTo>
                    <a:lnTo>
                      <a:pt x="31789" y="184151"/>
                    </a:lnTo>
                    <a:lnTo>
                      <a:pt x="35737" y="180633"/>
                    </a:lnTo>
                    <a:lnTo>
                      <a:pt x="42196" y="180633"/>
                    </a:lnTo>
                    <a:lnTo>
                      <a:pt x="41346" y="172886"/>
                    </a:lnTo>
                    <a:lnTo>
                      <a:pt x="41402" y="171837"/>
                    </a:lnTo>
                    <a:lnTo>
                      <a:pt x="42101" y="169544"/>
                    </a:lnTo>
                    <a:lnTo>
                      <a:pt x="42595" y="167240"/>
                    </a:lnTo>
                    <a:lnTo>
                      <a:pt x="42595" y="164267"/>
                    </a:lnTo>
                    <a:lnTo>
                      <a:pt x="40908" y="155782"/>
                    </a:lnTo>
                    <a:lnTo>
                      <a:pt x="36316" y="148856"/>
                    </a:lnTo>
                    <a:lnTo>
                      <a:pt x="29524" y="144188"/>
                    </a:lnTo>
                    <a:lnTo>
                      <a:pt x="21234" y="142477"/>
                    </a:lnTo>
                    <a:close/>
                  </a:path>
                  <a:path w="229234" h="678814">
                    <a:moveTo>
                      <a:pt x="221752" y="180633"/>
                    </a:moveTo>
                    <a:lnTo>
                      <a:pt x="193449" y="180633"/>
                    </a:lnTo>
                    <a:lnTo>
                      <a:pt x="197020" y="184151"/>
                    </a:lnTo>
                    <a:lnTo>
                      <a:pt x="202150" y="186182"/>
                    </a:lnTo>
                    <a:lnTo>
                      <a:pt x="207826" y="186182"/>
                    </a:lnTo>
                    <a:lnTo>
                      <a:pt x="216115" y="184490"/>
                    </a:lnTo>
                    <a:lnTo>
                      <a:pt x="221752" y="180633"/>
                    </a:lnTo>
                    <a:close/>
                  </a:path>
                  <a:path w="229234" h="678814">
                    <a:moveTo>
                      <a:pt x="21234" y="0"/>
                    </a:moveTo>
                    <a:lnTo>
                      <a:pt x="12965" y="1732"/>
                    </a:lnTo>
                    <a:lnTo>
                      <a:pt x="6215" y="6447"/>
                    </a:lnTo>
                    <a:lnTo>
                      <a:pt x="1667" y="13420"/>
                    </a:lnTo>
                    <a:lnTo>
                      <a:pt x="0" y="21926"/>
                    </a:lnTo>
                    <a:lnTo>
                      <a:pt x="1667" y="30430"/>
                    </a:lnTo>
                    <a:lnTo>
                      <a:pt x="6215" y="37399"/>
                    </a:lnTo>
                    <a:lnTo>
                      <a:pt x="12965" y="42110"/>
                    </a:lnTo>
                    <a:lnTo>
                      <a:pt x="21234" y="43841"/>
                    </a:lnTo>
                    <a:lnTo>
                      <a:pt x="28355" y="43841"/>
                    </a:lnTo>
                    <a:lnTo>
                      <a:pt x="34417" y="40459"/>
                    </a:lnTo>
                    <a:lnTo>
                      <a:pt x="38375" y="34909"/>
                    </a:lnTo>
                    <a:lnTo>
                      <a:pt x="44471" y="34909"/>
                    </a:lnTo>
                    <a:lnTo>
                      <a:pt x="42595" y="21517"/>
                    </a:lnTo>
                    <a:lnTo>
                      <a:pt x="40818" y="13075"/>
                    </a:lnTo>
                    <a:lnTo>
                      <a:pt x="36171" y="6243"/>
                    </a:lnTo>
                    <a:lnTo>
                      <a:pt x="29396" y="1668"/>
                    </a:lnTo>
                    <a:lnTo>
                      <a:pt x="21234" y="0"/>
                    </a:lnTo>
                    <a:close/>
                  </a:path>
                  <a:path w="229234" h="678814">
                    <a:moveTo>
                      <a:pt x="222783" y="37485"/>
                    </a:moveTo>
                    <a:lnTo>
                      <a:pt x="192926" y="37485"/>
                    </a:lnTo>
                    <a:lnTo>
                      <a:pt x="196622" y="41401"/>
                    </a:lnTo>
                    <a:lnTo>
                      <a:pt x="201889" y="43841"/>
                    </a:lnTo>
                    <a:lnTo>
                      <a:pt x="207826" y="43841"/>
                    </a:lnTo>
                    <a:lnTo>
                      <a:pt x="216115" y="42110"/>
                    </a:lnTo>
                    <a:lnTo>
                      <a:pt x="222783" y="37485"/>
                    </a:lnTo>
                    <a:close/>
                  </a:path>
                </a:pathLst>
              </a:custGeom>
              <a:solidFill>
                <a:srgbClr val="ED1B3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19"/>
              <p:cNvSpPr/>
              <p:nvPr/>
            </p:nvSpPr>
            <p:spPr>
              <a:xfrm>
                <a:off x="890437" y="1280637"/>
                <a:ext cx="1107440" cy="1125855"/>
              </a:xfrm>
              <a:custGeom>
                <a:avLst/>
                <a:gdLst/>
                <a:ahLst/>
                <a:cxnLst/>
                <a:rect l="l" t="t" r="r" b="b"/>
                <a:pathLst>
                  <a:path w="1107439" h="1125855">
                    <a:moveTo>
                      <a:pt x="553553" y="0"/>
                    </a:moveTo>
                    <a:lnTo>
                      <a:pt x="505776" y="2085"/>
                    </a:lnTo>
                    <a:lnTo>
                      <a:pt x="459130" y="8228"/>
                    </a:lnTo>
                    <a:lnTo>
                      <a:pt x="413781" y="18257"/>
                    </a:lnTo>
                    <a:lnTo>
                      <a:pt x="369896" y="32002"/>
                    </a:lnTo>
                    <a:lnTo>
                      <a:pt x="327639" y="49292"/>
                    </a:lnTo>
                    <a:lnTo>
                      <a:pt x="287178" y="69956"/>
                    </a:lnTo>
                    <a:lnTo>
                      <a:pt x="248677" y="93824"/>
                    </a:lnTo>
                    <a:lnTo>
                      <a:pt x="212303" y="120725"/>
                    </a:lnTo>
                    <a:lnTo>
                      <a:pt x="178222" y="150488"/>
                    </a:lnTo>
                    <a:lnTo>
                      <a:pt x="146599" y="182943"/>
                    </a:lnTo>
                    <a:lnTo>
                      <a:pt x="117601" y="217918"/>
                    </a:lnTo>
                    <a:lnTo>
                      <a:pt x="91393" y="255243"/>
                    </a:lnTo>
                    <a:lnTo>
                      <a:pt x="68141" y="294748"/>
                    </a:lnTo>
                    <a:lnTo>
                      <a:pt x="48011" y="336261"/>
                    </a:lnTo>
                    <a:lnTo>
                      <a:pt x="31169" y="379613"/>
                    </a:lnTo>
                    <a:lnTo>
                      <a:pt x="17781" y="424631"/>
                    </a:lnTo>
                    <a:lnTo>
                      <a:pt x="8013" y="471146"/>
                    </a:lnTo>
                    <a:lnTo>
                      <a:pt x="2031" y="518987"/>
                    </a:lnTo>
                    <a:lnTo>
                      <a:pt x="0" y="567982"/>
                    </a:lnTo>
                    <a:lnTo>
                      <a:pt x="2219" y="619221"/>
                    </a:lnTo>
                    <a:lnTo>
                      <a:pt x="8751" y="669187"/>
                    </a:lnTo>
                    <a:lnTo>
                      <a:pt x="19407" y="717682"/>
                    </a:lnTo>
                    <a:lnTo>
                      <a:pt x="33996" y="764512"/>
                    </a:lnTo>
                    <a:lnTo>
                      <a:pt x="52331" y="809482"/>
                    </a:lnTo>
                    <a:lnTo>
                      <a:pt x="74220" y="852397"/>
                    </a:lnTo>
                    <a:lnTo>
                      <a:pt x="99476" y="893060"/>
                    </a:lnTo>
                    <a:lnTo>
                      <a:pt x="127908" y="931276"/>
                    </a:lnTo>
                    <a:lnTo>
                      <a:pt x="159327" y="966851"/>
                    </a:lnTo>
                    <a:lnTo>
                      <a:pt x="193545" y="999588"/>
                    </a:lnTo>
                    <a:lnTo>
                      <a:pt x="230371" y="1029292"/>
                    </a:lnTo>
                    <a:lnTo>
                      <a:pt x="269616" y="1055768"/>
                    </a:lnTo>
                    <a:lnTo>
                      <a:pt x="311091" y="1078821"/>
                    </a:lnTo>
                    <a:lnTo>
                      <a:pt x="354606" y="1098255"/>
                    </a:lnTo>
                    <a:lnTo>
                      <a:pt x="399973" y="1113874"/>
                    </a:lnTo>
                    <a:lnTo>
                      <a:pt x="447002" y="1125484"/>
                    </a:lnTo>
                    <a:lnTo>
                      <a:pt x="447002" y="890915"/>
                    </a:lnTo>
                    <a:lnTo>
                      <a:pt x="404992" y="820812"/>
                    </a:lnTo>
                    <a:lnTo>
                      <a:pt x="405558" y="779452"/>
                    </a:lnTo>
                    <a:lnTo>
                      <a:pt x="397987" y="779452"/>
                    </a:lnTo>
                    <a:lnTo>
                      <a:pt x="397987" y="780227"/>
                    </a:lnTo>
                    <a:lnTo>
                      <a:pt x="390165" y="790321"/>
                    </a:lnTo>
                    <a:lnTo>
                      <a:pt x="382255" y="796153"/>
                    </a:lnTo>
                    <a:lnTo>
                      <a:pt x="369483" y="799943"/>
                    </a:lnTo>
                    <a:lnTo>
                      <a:pt x="347078" y="803912"/>
                    </a:lnTo>
                    <a:lnTo>
                      <a:pt x="341830" y="798932"/>
                    </a:lnTo>
                    <a:lnTo>
                      <a:pt x="339134" y="793166"/>
                    </a:lnTo>
                    <a:lnTo>
                      <a:pt x="338142" y="782921"/>
                    </a:lnTo>
                    <a:lnTo>
                      <a:pt x="338000" y="764500"/>
                    </a:lnTo>
                    <a:lnTo>
                      <a:pt x="339418" y="744957"/>
                    </a:lnTo>
                    <a:lnTo>
                      <a:pt x="342539" y="732824"/>
                    </a:lnTo>
                    <a:lnTo>
                      <a:pt x="345659" y="726626"/>
                    </a:lnTo>
                    <a:lnTo>
                      <a:pt x="347078" y="724888"/>
                    </a:lnTo>
                    <a:lnTo>
                      <a:pt x="371240" y="731324"/>
                    </a:lnTo>
                    <a:lnTo>
                      <a:pt x="386939" y="739234"/>
                    </a:lnTo>
                    <a:lnTo>
                      <a:pt x="395435" y="745942"/>
                    </a:lnTo>
                    <a:lnTo>
                      <a:pt x="397987" y="748773"/>
                    </a:lnTo>
                    <a:lnTo>
                      <a:pt x="397987" y="749547"/>
                    </a:lnTo>
                    <a:lnTo>
                      <a:pt x="405558" y="749547"/>
                    </a:lnTo>
                    <a:lnTo>
                      <a:pt x="405252" y="696804"/>
                    </a:lnTo>
                    <a:lnTo>
                      <a:pt x="404239" y="636923"/>
                    </a:lnTo>
                    <a:lnTo>
                      <a:pt x="389475" y="636923"/>
                    </a:lnTo>
                    <a:lnTo>
                      <a:pt x="389475" y="637697"/>
                    </a:lnTo>
                    <a:lnTo>
                      <a:pt x="381758" y="647898"/>
                    </a:lnTo>
                    <a:lnTo>
                      <a:pt x="373883" y="653766"/>
                    </a:lnTo>
                    <a:lnTo>
                      <a:pt x="361077" y="657524"/>
                    </a:lnTo>
                    <a:lnTo>
                      <a:pt x="338565" y="661393"/>
                    </a:lnTo>
                    <a:lnTo>
                      <a:pt x="333311" y="656295"/>
                    </a:lnTo>
                    <a:lnTo>
                      <a:pt x="330612" y="650489"/>
                    </a:lnTo>
                    <a:lnTo>
                      <a:pt x="329618" y="640279"/>
                    </a:lnTo>
                    <a:lnTo>
                      <a:pt x="329476" y="621970"/>
                    </a:lnTo>
                    <a:lnTo>
                      <a:pt x="330896" y="602456"/>
                    </a:lnTo>
                    <a:lnTo>
                      <a:pt x="334021" y="590389"/>
                    </a:lnTo>
                    <a:lnTo>
                      <a:pt x="337145" y="584256"/>
                    </a:lnTo>
                    <a:lnTo>
                      <a:pt x="338565" y="582547"/>
                    </a:lnTo>
                    <a:lnTo>
                      <a:pt x="362807" y="588874"/>
                    </a:lnTo>
                    <a:lnTo>
                      <a:pt x="378497" y="596727"/>
                    </a:lnTo>
                    <a:lnTo>
                      <a:pt x="386949" y="603415"/>
                    </a:lnTo>
                    <a:lnTo>
                      <a:pt x="389475" y="606243"/>
                    </a:lnTo>
                    <a:lnTo>
                      <a:pt x="389475" y="607018"/>
                    </a:lnTo>
                    <a:lnTo>
                      <a:pt x="403097" y="607018"/>
                    </a:lnTo>
                    <a:lnTo>
                      <a:pt x="401959" y="577896"/>
                    </a:lnTo>
                    <a:lnTo>
                      <a:pt x="400499" y="549103"/>
                    </a:lnTo>
                    <a:lnTo>
                      <a:pt x="398684" y="521111"/>
                    </a:lnTo>
                    <a:lnTo>
                      <a:pt x="396480" y="494393"/>
                    </a:lnTo>
                    <a:lnTo>
                      <a:pt x="383234" y="494393"/>
                    </a:lnTo>
                    <a:lnTo>
                      <a:pt x="383234" y="495168"/>
                    </a:lnTo>
                    <a:lnTo>
                      <a:pt x="375627" y="505368"/>
                    </a:lnTo>
                    <a:lnTo>
                      <a:pt x="367808" y="511235"/>
                    </a:lnTo>
                    <a:lnTo>
                      <a:pt x="355021" y="514990"/>
                    </a:lnTo>
                    <a:lnTo>
                      <a:pt x="332513" y="518853"/>
                    </a:lnTo>
                    <a:lnTo>
                      <a:pt x="327259" y="513873"/>
                    </a:lnTo>
                    <a:lnTo>
                      <a:pt x="324560" y="508107"/>
                    </a:lnTo>
                    <a:lnTo>
                      <a:pt x="323566" y="497861"/>
                    </a:lnTo>
                    <a:lnTo>
                      <a:pt x="323424" y="479440"/>
                    </a:lnTo>
                    <a:lnTo>
                      <a:pt x="324844" y="459927"/>
                    </a:lnTo>
                    <a:lnTo>
                      <a:pt x="327969" y="447859"/>
                    </a:lnTo>
                    <a:lnTo>
                      <a:pt x="331093" y="441726"/>
                    </a:lnTo>
                    <a:lnTo>
                      <a:pt x="332513" y="440018"/>
                    </a:lnTo>
                    <a:lnTo>
                      <a:pt x="356725" y="446339"/>
                    </a:lnTo>
                    <a:lnTo>
                      <a:pt x="372351" y="454194"/>
                    </a:lnTo>
                    <a:lnTo>
                      <a:pt x="380738" y="460884"/>
                    </a:lnTo>
                    <a:lnTo>
                      <a:pt x="383234" y="463713"/>
                    </a:lnTo>
                    <a:lnTo>
                      <a:pt x="383234" y="464488"/>
                    </a:lnTo>
                    <a:lnTo>
                      <a:pt x="393255" y="464488"/>
                    </a:lnTo>
                    <a:lnTo>
                      <a:pt x="390256" y="443317"/>
                    </a:lnTo>
                    <a:lnTo>
                      <a:pt x="388603" y="433571"/>
                    </a:lnTo>
                    <a:lnTo>
                      <a:pt x="386825" y="424479"/>
                    </a:lnTo>
                    <a:lnTo>
                      <a:pt x="381530" y="370832"/>
                    </a:lnTo>
                    <a:lnTo>
                      <a:pt x="391740" y="342246"/>
                    </a:lnTo>
                    <a:lnTo>
                      <a:pt x="414022" y="333493"/>
                    </a:lnTo>
                    <a:lnTo>
                      <a:pt x="444945" y="339346"/>
                    </a:lnTo>
                    <a:lnTo>
                      <a:pt x="481074" y="354575"/>
                    </a:lnTo>
                    <a:lnTo>
                      <a:pt x="517376" y="356198"/>
                    </a:lnTo>
                    <a:lnTo>
                      <a:pt x="557576" y="335627"/>
                    </a:lnTo>
                    <a:lnTo>
                      <a:pt x="597396" y="302594"/>
                    </a:lnTo>
                    <a:lnTo>
                      <a:pt x="632555" y="266830"/>
                    </a:lnTo>
                    <a:lnTo>
                      <a:pt x="658775" y="238066"/>
                    </a:lnTo>
                    <a:lnTo>
                      <a:pt x="681999" y="219034"/>
                    </a:lnTo>
                    <a:lnTo>
                      <a:pt x="706859" y="209921"/>
                    </a:lnTo>
                    <a:lnTo>
                      <a:pt x="727451" y="216635"/>
                    </a:lnTo>
                    <a:lnTo>
                      <a:pt x="737868" y="245086"/>
                    </a:lnTo>
                    <a:lnTo>
                      <a:pt x="732208" y="301184"/>
                    </a:lnTo>
                    <a:lnTo>
                      <a:pt x="729361" y="315710"/>
                    </a:lnTo>
                    <a:lnTo>
                      <a:pt x="726764" y="332347"/>
                    </a:lnTo>
                    <a:lnTo>
                      <a:pt x="722176" y="371088"/>
                    </a:lnTo>
                    <a:lnTo>
                      <a:pt x="718580" y="415601"/>
                    </a:lnTo>
                    <a:lnTo>
                      <a:pt x="715548" y="464488"/>
                    </a:lnTo>
                    <a:lnTo>
                      <a:pt x="723684" y="464488"/>
                    </a:lnTo>
                    <a:lnTo>
                      <a:pt x="723684" y="463713"/>
                    </a:lnTo>
                    <a:lnTo>
                      <a:pt x="731512" y="453507"/>
                    </a:lnTo>
                    <a:lnTo>
                      <a:pt x="739425" y="447636"/>
                    </a:lnTo>
                    <a:lnTo>
                      <a:pt x="752194" y="443880"/>
                    </a:lnTo>
                    <a:lnTo>
                      <a:pt x="774594" y="440018"/>
                    </a:lnTo>
                    <a:lnTo>
                      <a:pt x="779957" y="445004"/>
                    </a:lnTo>
                    <a:lnTo>
                      <a:pt x="782711" y="450772"/>
                    </a:lnTo>
                    <a:lnTo>
                      <a:pt x="783726" y="461019"/>
                    </a:lnTo>
                    <a:lnTo>
                      <a:pt x="783871" y="479440"/>
                    </a:lnTo>
                    <a:lnTo>
                      <a:pt x="782421" y="498952"/>
                    </a:lnTo>
                    <a:lnTo>
                      <a:pt x="779232" y="511017"/>
                    </a:lnTo>
                    <a:lnTo>
                      <a:pt x="776043" y="517146"/>
                    </a:lnTo>
                    <a:lnTo>
                      <a:pt x="774594" y="518853"/>
                    </a:lnTo>
                    <a:lnTo>
                      <a:pt x="750436" y="512532"/>
                    </a:lnTo>
                    <a:lnTo>
                      <a:pt x="734736" y="504682"/>
                    </a:lnTo>
                    <a:lnTo>
                      <a:pt x="726238" y="497995"/>
                    </a:lnTo>
                    <a:lnTo>
                      <a:pt x="723684" y="495168"/>
                    </a:lnTo>
                    <a:lnTo>
                      <a:pt x="723684" y="494393"/>
                    </a:lnTo>
                    <a:lnTo>
                      <a:pt x="714229" y="494393"/>
                    </a:lnTo>
                    <a:lnTo>
                      <a:pt x="712051" y="550847"/>
                    </a:lnTo>
                    <a:lnTo>
                      <a:pt x="710439" y="607018"/>
                    </a:lnTo>
                    <a:lnTo>
                      <a:pt x="716501" y="607018"/>
                    </a:lnTo>
                    <a:lnTo>
                      <a:pt x="716501" y="606243"/>
                    </a:lnTo>
                    <a:lnTo>
                      <a:pt x="724214" y="596042"/>
                    </a:lnTo>
                    <a:lnTo>
                      <a:pt x="732068" y="590174"/>
                    </a:lnTo>
                    <a:lnTo>
                      <a:pt x="744815" y="586416"/>
                    </a:lnTo>
                    <a:lnTo>
                      <a:pt x="767212" y="582547"/>
                    </a:lnTo>
                    <a:lnTo>
                      <a:pt x="772575" y="587533"/>
                    </a:lnTo>
                    <a:lnTo>
                      <a:pt x="775329" y="593302"/>
                    </a:lnTo>
                    <a:lnTo>
                      <a:pt x="776344" y="603549"/>
                    </a:lnTo>
                    <a:lnTo>
                      <a:pt x="776489" y="621970"/>
                    </a:lnTo>
                    <a:lnTo>
                      <a:pt x="775039" y="641400"/>
                    </a:lnTo>
                    <a:lnTo>
                      <a:pt x="771850" y="653477"/>
                    </a:lnTo>
                    <a:lnTo>
                      <a:pt x="768661" y="659656"/>
                    </a:lnTo>
                    <a:lnTo>
                      <a:pt x="767212" y="661393"/>
                    </a:lnTo>
                    <a:lnTo>
                      <a:pt x="743085" y="655067"/>
                    </a:lnTo>
                    <a:lnTo>
                      <a:pt x="727454" y="647213"/>
                    </a:lnTo>
                    <a:lnTo>
                      <a:pt x="719024" y="640525"/>
                    </a:lnTo>
                    <a:lnTo>
                      <a:pt x="716501" y="637697"/>
                    </a:lnTo>
                    <a:lnTo>
                      <a:pt x="716501" y="636923"/>
                    </a:lnTo>
                    <a:lnTo>
                      <a:pt x="709873" y="636923"/>
                    </a:lnTo>
                    <a:lnTo>
                      <a:pt x="708733" y="724823"/>
                    </a:lnTo>
                    <a:lnTo>
                      <a:pt x="708554" y="749547"/>
                    </a:lnTo>
                    <a:lnTo>
                      <a:pt x="716501" y="749547"/>
                    </a:lnTo>
                    <a:lnTo>
                      <a:pt x="716501" y="748773"/>
                    </a:lnTo>
                    <a:lnTo>
                      <a:pt x="724214" y="738572"/>
                    </a:lnTo>
                    <a:lnTo>
                      <a:pt x="732068" y="732704"/>
                    </a:lnTo>
                    <a:lnTo>
                      <a:pt x="744815" y="728946"/>
                    </a:lnTo>
                    <a:lnTo>
                      <a:pt x="767212" y="725077"/>
                    </a:lnTo>
                    <a:lnTo>
                      <a:pt x="772575" y="730063"/>
                    </a:lnTo>
                    <a:lnTo>
                      <a:pt x="775329" y="735832"/>
                    </a:lnTo>
                    <a:lnTo>
                      <a:pt x="776344" y="746079"/>
                    </a:lnTo>
                    <a:lnTo>
                      <a:pt x="776489" y="764500"/>
                    </a:lnTo>
                    <a:lnTo>
                      <a:pt x="775039" y="784012"/>
                    </a:lnTo>
                    <a:lnTo>
                      <a:pt x="771850" y="796076"/>
                    </a:lnTo>
                    <a:lnTo>
                      <a:pt x="768661" y="802205"/>
                    </a:lnTo>
                    <a:lnTo>
                      <a:pt x="767212" y="803912"/>
                    </a:lnTo>
                    <a:lnTo>
                      <a:pt x="743085" y="797512"/>
                    </a:lnTo>
                    <a:lnTo>
                      <a:pt x="727454" y="789670"/>
                    </a:lnTo>
                    <a:lnTo>
                      <a:pt x="719024" y="783028"/>
                    </a:lnTo>
                    <a:lnTo>
                      <a:pt x="716501" y="780227"/>
                    </a:lnTo>
                    <a:lnTo>
                      <a:pt x="716501" y="779452"/>
                    </a:lnTo>
                    <a:lnTo>
                      <a:pt x="708554" y="779452"/>
                    </a:lnTo>
                    <a:lnTo>
                      <a:pt x="708554" y="820812"/>
                    </a:lnTo>
                    <a:lnTo>
                      <a:pt x="666723" y="890915"/>
                    </a:lnTo>
                    <a:lnTo>
                      <a:pt x="666723" y="1124122"/>
                    </a:lnTo>
                    <a:lnTo>
                      <a:pt x="713116" y="1112055"/>
                    </a:lnTo>
                    <a:lnTo>
                      <a:pt x="757856" y="1096077"/>
                    </a:lnTo>
                    <a:lnTo>
                      <a:pt x="800759" y="1076378"/>
                    </a:lnTo>
                    <a:lnTo>
                      <a:pt x="841639" y="1053147"/>
                    </a:lnTo>
                    <a:lnTo>
                      <a:pt x="880311" y="1026575"/>
                    </a:lnTo>
                    <a:lnTo>
                      <a:pt x="916590" y="996850"/>
                    </a:lnTo>
                    <a:lnTo>
                      <a:pt x="950292" y="964163"/>
                    </a:lnTo>
                    <a:lnTo>
                      <a:pt x="981231" y="928703"/>
                    </a:lnTo>
                    <a:lnTo>
                      <a:pt x="1009223" y="890660"/>
                    </a:lnTo>
                    <a:lnTo>
                      <a:pt x="1034083" y="850225"/>
                    </a:lnTo>
                    <a:lnTo>
                      <a:pt x="1055625" y="807586"/>
                    </a:lnTo>
                    <a:lnTo>
                      <a:pt x="1073666" y="762933"/>
                    </a:lnTo>
                    <a:lnTo>
                      <a:pt x="1088019" y="716457"/>
                    </a:lnTo>
                    <a:lnTo>
                      <a:pt x="1098500" y="668346"/>
                    </a:lnTo>
                    <a:lnTo>
                      <a:pt x="1104925" y="618792"/>
                    </a:lnTo>
                    <a:lnTo>
                      <a:pt x="1107107" y="567982"/>
                    </a:lnTo>
                    <a:lnTo>
                      <a:pt x="1105076" y="518987"/>
                    </a:lnTo>
                    <a:lnTo>
                      <a:pt x="1099094" y="471146"/>
                    </a:lnTo>
                    <a:lnTo>
                      <a:pt x="1089325" y="424631"/>
                    </a:lnTo>
                    <a:lnTo>
                      <a:pt x="1075937" y="379613"/>
                    </a:lnTo>
                    <a:lnTo>
                      <a:pt x="1059096" y="336261"/>
                    </a:lnTo>
                    <a:lnTo>
                      <a:pt x="1038966" y="294748"/>
                    </a:lnTo>
                    <a:lnTo>
                      <a:pt x="1015714" y="255243"/>
                    </a:lnTo>
                    <a:lnTo>
                      <a:pt x="989506" y="217918"/>
                    </a:lnTo>
                    <a:lnTo>
                      <a:pt x="960508" y="182943"/>
                    </a:lnTo>
                    <a:lnTo>
                      <a:pt x="928885" y="150488"/>
                    </a:lnTo>
                    <a:lnTo>
                      <a:pt x="894804" y="120725"/>
                    </a:lnTo>
                    <a:lnTo>
                      <a:pt x="858430" y="93824"/>
                    </a:lnTo>
                    <a:lnTo>
                      <a:pt x="819929" y="69956"/>
                    </a:lnTo>
                    <a:lnTo>
                      <a:pt x="779468" y="49292"/>
                    </a:lnTo>
                    <a:lnTo>
                      <a:pt x="737211" y="32002"/>
                    </a:lnTo>
                    <a:lnTo>
                      <a:pt x="693326" y="18257"/>
                    </a:lnTo>
                    <a:lnTo>
                      <a:pt x="647977" y="8228"/>
                    </a:lnTo>
                    <a:lnTo>
                      <a:pt x="601331" y="2085"/>
                    </a:lnTo>
                    <a:lnTo>
                      <a:pt x="553553" y="0"/>
                    </a:lnTo>
                    <a:close/>
                  </a:path>
                </a:pathLst>
              </a:custGeom>
              <a:solidFill>
                <a:srgbClr val="ED1C2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4" name="object 20"/>
            <p:cNvSpPr/>
            <p:nvPr/>
          </p:nvSpPr>
          <p:spPr>
            <a:xfrm>
              <a:off x="2179891" y="1280102"/>
              <a:ext cx="1715770" cy="524510"/>
            </a:xfrm>
            <a:custGeom>
              <a:avLst/>
              <a:gdLst/>
              <a:ahLst/>
              <a:cxnLst/>
              <a:rect l="l" t="t" r="r" b="b"/>
              <a:pathLst>
                <a:path w="1715770" h="524510">
                  <a:moveTo>
                    <a:pt x="254635" y="523925"/>
                  </a:moveTo>
                  <a:lnTo>
                    <a:pt x="121094" y="238747"/>
                  </a:lnTo>
                  <a:lnTo>
                    <a:pt x="250278" y="12"/>
                  </a:lnTo>
                  <a:lnTo>
                    <a:pt x="192697" y="12"/>
                  </a:lnTo>
                  <a:lnTo>
                    <a:pt x="56908" y="253009"/>
                  </a:lnTo>
                  <a:lnTo>
                    <a:pt x="56908" y="12"/>
                  </a:lnTo>
                  <a:lnTo>
                    <a:pt x="0" y="12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715770" h="524510">
                  <a:moveTo>
                    <a:pt x="561822" y="523925"/>
                  </a:moveTo>
                  <a:lnTo>
                    <a:pt x="542124" y="418414"/>
                  </a:lnTo>
                  <a:lnTo>
                    <a:pt x="532777" y="368300"/>
                  </a:lnTo>
                  <a:lnTo>
                    <a:pt x="477113" y="70154"/>
                  </a:lnTo>
                  <a:lnTo>
                    <a:pt x="477113" y="368300"/>
                  </a:lnTo>
                  <a:lnTo>
                    <a:pt x="363296" y="368300"/>
                  </a:lnTo>
                  <a:lnTo>
                    <a:pt x="419544" y="65862"/>
                  </a:lnTo>
                  <a:lnTo>
                    <a:pt x="477113" y="368300"/>
                  </a:lnTo>
                  <a:lnTo>
                    <a:pt x="477113" y="70154"/>
                  </a:lnTo>
                  <a:lnTo>
                    <a:pt x="476313" y="65862"/>
                  </a:lnTo>
                  <a:lnTo>
                    <a:pt x="464019" y="0"/>
                  </a:lnTo>
                  <a:lnTo>
                    <a:pt x="381558" y="0"/>
                  </a:lnTo>
                  <a:lnTo>
                    <a:pt x="283883" y="523925"/>
                  </a:lnTo>
                  <a:lnTo>
                    <a:pt x="336296" y="523925"/>
                  </a:lnTo>
                  <a:lnTo>
                    <a:pt x="356019" y="418414"/>
                  </a:lnTo>
                  <a:lnTo>
                    <a:pt x="485190" y="418414"/>
                  </a:lnTo>
                  <a:lnTo>
                    <a:pt x="504913" y="523925"/>
                  </a:lnTo>
                  <a:lnTo>
                    <a:pt x="561822" y="523925"/>
                  </a:lnTo>
                  <a:close/>
                </a:path>
                <a:path w="1715770" h="524510">
                  <a:moveTo>
                    <a:pt x="869670" y="0"/>
                  </a:moveTo>
                  <a:lnTo>
                    <a:pt x="661746" y="0"/>
                  </a:lnTo>
                  <a:lnTo>
                    <a:pt x="647852" y="396684"/>
                  </a:lnTo>
                  <a:lnTo>
                    <a:pt x="645007" y="429564"/>
                  </a:lnTo>
                  <a:lnTo>
                    <a:pt x="636625" y="452932"/>
                  </a:lnTo>
                  <a:lnTo>
                    <a:pt x="619620" y="466877"/>
                  </a:lnTo>
                  <a:lnTo>
                    <a:pt x="590943" y="471512"/>
                  </a:lnTo>
                  <a:lnTo>
                    <a:pt x="590943" y="523849"/>
                  </a:lnTo>
                  <a:lnTo>
                    <a:pt x="600481" y="523849"/>
                  </a:lnTo>
                  <a:lnTo>
                    <a:pt x="649020" y="514858"/>
                  </a:lnTo>
                  <a:lnTo>
                    <a:pt x="680034" y="489635"/>
                  </a:lnTo>
                  <a:lnTo>
                    <a:pt x="696976" y="448983"/>
                  </a:lnTo>
                  <a:lnTo>
                    <a:pt x="703313" y="393700"/>
                  </a:lnTo>
                  <a:lnTo>
                    <a:pt x="714959" y="53098"/>
                  </a:lnTo>
                  <a:lnTo>
                    <a:pt x="812761" y="53098"/>
                  </a:lnTo>
                  <a:lnTo>
                    <a:pt x="812761" y="523925"/>
                  </a:lnTo>
                  <a:lnTo>
                    <a:pt x="869670" y="523925"/>
                  </a:lnTo>
                  <a:lnTo>
                    <a:pt x="869670" y="0"/>
                  </a:lnTo>
                  <a:close/>
                </a:path>
                <a:path w="1715770" h="524510">
                  <a:moveTo>
                    <a:pt x="1140015" y="0"/>
                  </a:moveTo>
                  <a:lnTo>
                    <a:pt x="1076490" y="0"/>
                  </a:lnTo>
                  <a:lnTo>
                    <a:pt x="994829" y="246214"/>
                  </a:lnTo>
                  <a:lnTo>
                    <a:pt x="949566" y="390702"/>
                  </a:lnTo>
                  <a:lnTo>
                    <a:pt x="949566" y="0"/>
                  </a:lnTo>
                  <a:lnTo>
                    <a:pt x="899274" y="0"/>
                  </a:lnTo>
                  <a:lnTo>
                    <a:pt x="899274" y="523925"/>
                  </a:lnTo>
                  <a:lnTo>
                    <a:pt x="958303" y="523925"/>
                  </a:lnTo>
                  <a:lnTo>
                    <a:pt x="1033475" y="282206"/>
                  </a:lnTo>
                  <a:lnTo>
                    <a:pt x="1088936" y="107010"/>
                  </a:lnTo>
                  <a:lnTo>
                    <a:pt x="1088936" y="523925"/>
                  </a:lnTo>
                  <a:lnTo>
                    <a:pt x="1140015" y="523925"/>
                  </a:lnTo>
                  <a:lnTo>
                    <a:pt x="1140015" y="0"/>
                  </a:lnTo>
                  <a:close/>
                </a:path>
                <a:path w="1715770" h="524510">
                  <a:moveTo>
                    <a:pt x="1408480" y="0"/>
                  </a:moveTo>
                  <a:lnTo>
                    <a:pt x="1351572" y="0"/>
                  </a:lnTo>
                  <a:lnTo>
                    <a:pt x="1351572" y="236220"/>
                  </a:lnTo>
                  <a:lnTo>
                    <a:pt x="1226108" y="236220"/>
                  </a:lnTo>
                  <a:lnTo>
                    <a:pt x="1226108" y="0"/>
                  </a:lnTo>
                  <a:lnTo>
                    <a:pt x="1169200" y="0"/>
                  </a:lnTo>
                  <a:lnTo>
                    <a:pt x="1169200" y="236220"/>
                  </a:lnTo>
                  <a:lnTo>
                    <a:pt x="1169200" y="288290"/>
                  </a:lnTo>
                  <a:lnTo>
                    <a:pt x="1169200" y="524510"/>
                  </a:lnTo>
                  <a:lnTo>
                    <a:pt x="1226108" y="524510"/>
                  </a:lnTo>
                  <a:lnTo>
                    <a:pt x="1226108" y="288290"/>
                  </a:lnTo>
                  <a:lnTo>
                    <a:pt x="1351572" y="288290"/>
                  </a:lnTo>
                  <a:lnTo>
                    <a:pt x="1351572" y="524510"/>
                  </a:lnTo>
                  <a:lnTo>
                    <a:pt x="1408480" y="524510"/>
                  </a:lnTo>
                  <a:lnTo>
                    <a:pt x="1408480" y="288290"/>
                  </a:lnTo>
                  <a:lnTo>
                    <a:pt x="1408480" y="236220"/>
                  </a:lnTo>
                  <a:lnTo>
                    <a:pt x="1408480" y="0"/>
                  </a:lnTo>
                  <a:close/>
                </a:path>
                <a:path w="1715770" h="524510">
                  <a:moveTo>
                    <a:pt x="1715617" y="523925"/>
                  </a:moveTo>
                  <a:lnTo>
                    <a:pt x="1695919" y="418414"/>
                  </a:lnTo>
                  <a:lnTo>
                    <a:pt x="1686572" y="368300"/>
                  </a:lnTo>
                  <a:lnTo>
                    <a:pt x="1631048" y="70904"/>
                  </a:lnTo>
                  <a:lnTo>
                    <a:pt x="1631048" y="368300"/>
                  </a:lnTo>
                  <a:lnTo>
                    <a:pt x="1517218" y="368300"/>
                  </a:lnTo>
                  <a:lnTo>
                    <a:pt x="1573339" y="65862"/>
                  </a:lnTo>
                  <a:lnTo>
                    <a:pt x="1631048" y="368300"/>
                  </a:lnTo>
                  <a:lnTo>
                    <a:pt x="1631048" y="70904"/>
                  </a:lnTo>
                  <a:lnTo>
                    <a:pt x="1630108" y="65862"/>
                  </a:lnTo>
                  <a:lnTo>
                    <a:pt x="1617814" y="0"/>
                  </a:lnTo>
                  <a:lnTo>
                    <a:pt x="1535353" y="0"/>
                  </a:lnTo>
                  <a:lnTo>
                    <a:pt x="1437678" y="523925"/>
                  </a:lnTo>
                  <a:lnTo>
                    <a:pt x="1490230" y="523925"/>
                  </a:lnTo>
                  <a:lnTo>
                    <a:pt x="1509941" y="418414"/>
                  </a:lnTo>
                  <a:lnTo>
                    <a:pt x="1638985" y="418414"/>
                  </a:lnTo>
                  <a:lnTo>
                    <a:pt x="1658708" y="523925"/>
                  </a:lnTo>
                  <a:lnTo>
                    <a:pt x="1715617" y="523925"/>
                  </a:lnTo>
                  <a:close/>
                </a:path>
              </a:pathLst>
            </a:custGeom>
            <a:solidFill>
              <a:srgbClr val="ED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1"/>
            <p:cNvSpPr/>
            <p:nvPr/>
          </p:nvSpPr>
          <p:spPr>
            <a:xfrm>
              <a:off x="2179891" y="1892979"/>
              <a:ext cx="1891030" cy="524510"/>
            </a:xfrm>
            <a:custGeom>
              <a:avLst/>
              <a:gdLst/>
              <a:ahLst/>
              <a:cxnLst/>
              <a:rect l="l" t="t" r="r" b="b"/>
              <a:pathLst>
                <a:path w="1891029" h="524510">
                  <a:moveTo>
                    <a:pt x="254635" y="523925"/>
                  </a:moveTo>
                  <a:lnTo>
                    <a:pt x="121094" y="238734"/>
                  </a:lnTo>
                  <a:lnTo>
                    <a:pt x="250278" y="0"/>
                  </a:lnTo>
                  <a:lnTo>
                    <a:pt x="192697" y="0"/>
                  </a:lnTo>
                  <a:lnTo>
                    <a:pt x="56908" y="252996"/>
                  </a:lnTo>
                  <a:lnTo>
                    <a:pt x="56908" y="0"/>
                  </a:lnTo>
                  <a:lnTo>
                    <a:pt x="0" y="0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891029" h="524510">
                  <a:moveTo>
                    <a:pt x="510019" y="128054"/>
                  </a:moveTo>
                  <a:lnTo>
                    <a:pt x="503389" y="74536"/>
                  </a:lnTo>
                  <a:lnTo>
                    <a:pt x="492429" y="53098"/>
                  </a:lnTo>
                  <a:lnTo>
                    <a:pt x="482790" y="34239"/>
                  </a:lnTo>
                  <a:lnTo>
                    <a:pt x="453771" y="13563"/>
                  </a:lnTo>
                  <a:lnTo>
                    <a:pt x="453771" y="125069"/>
                  </a:lnTo>
                  <a:lnTo>
                    <a:pt x="453771" y="194602"/>
                  </a:lnTo>
                  <a:lnTo>
                    <a:pt x="449922" y="226796"/>
                  </a:lnTo>
                  <a:lnTo>
                    <a:pt x="438289" y="248615"/>
                  </a:lnTo>
                  <a:lnTo>
                    <a:pt x="418706" y="261023"/>
                  </a:lnTo>
                  <a:lnTo>
                    <a:pt x="391033" y="264947"/>
                  </a:lnTo>
                  <a:lnTo>
                    <a:pt x="340741" y="264947"/>
                  </a:lnTo>
                  <a:lnTo>
                    <a:pt x="340741" y="53098"/>
                  </a:lnTo>
                  <a:lnTo>
                    <a:pt x="395401" y="53098"/>
                  </a:lnTo>
                  <a:lnTo>
                    <a:pt x="422059" y="57607"/>
                  </a:lnTo>
                  <a:lnTo>
                    <a:pt x="440169" y="71107"/>
                  </a:lnTo>
                  <a:lnTo>
                    <a:pt x="450494" y="93599"/>
                  </a:lnTo>
                  <a:lnTo>
                    <a:pt x="453771" y="125069"/>
                  </a:lnTo>
                  <a:lnTo>
                    <a:pt x="453771" y="13563"/>
                  </a:lnTo>
                  <a:lnTo>
                    <a:pt x="447154" y="8839"/>
                  </a:lnTo>
                  <a:lnTo>
                    <a:pt x="395401" y="0"/>
                  </a:lnTo>
                  <a:lnTo>
                    <a:pt x="283832" y="0"/>
                  </a:lnTo>
                  <a:lnTo>
                    <a:pt x="283832" y="523925"/>
                  </a:lnTo>
                  <a:lnTo>
                    <a:pt x="340741" y="523925"/>
                  </a:lnTo>
                  <a:lnTo>
                    <a:pt x="340741" y="317373"/>
                  </a:lnTo>
                  <a:lnTo>
                    <a:pt x="391033" y="317373"/>
                  </a:lnTo>
                  <a:lnTo>
                    <a:pt x="443801" y="309308"/>
                  </a:lnTo>
                  <a:lnTo>
                    <a:pt x="480910" y="285318"/>
                  </a:lnTo>
                  <a:lnTo>
                    <a:pt x="492188" y="264947"/>
                  </a:lnTo>
                  <a:lnTo>
                    <a:pt x="502818" y="245757"/>
                  </a:lnTo>
                  <a:lnTo>
                    <a:pt x="510019" y="190931"/>
                  </a:lnTo>
                  <a:lnTo>
                    <a:pt x="510019" y="128054"/>
                  </a:lnTo>
                  <a:close/>
                </a:path>
                <a:path w="1891029" h="524510">
                  <a:moveTo>
                    <a:pt x="788098" y="523925"/>
                  </a:moveTo>
                  <a:lnTo>
                    <a:pt x="768388" y="418401"/>
                  </a:lnTo>
                  <a:lnTo>
                    <a:pt x="759040" y="368287"/>
                  </a:lnTo>
                  <a:lnTo>
                    <a:pt x="703376" y="70154"/>
                  </a:lnTo>
                  <a:lnTo>
                    <a:pt x="703376" y="368287"/>
                  </a:lnTo>
                  <a:lnTo>
                    <a:pt x="589559" y="368287"/>
                  </a:lnTo>
                  <a:lnTo>
                    <a:pt x="645807" y="65862"/>
                  </a:lnTo>
                  <a:lnTo>
                    <a:pt x="703376" y="368287"/>
                  </a:lnTo>
                  <a:lnTo>
                    <a:pt x="703376" y="70154"/>
                  </a:lnTo>
                  <a:lnTo>
                    <a:pt x="702576" y="65862"/>
                  </a:lnTo>
                  <a:lnTo>
                    <a:pt x="690283" y="0"/>
                  </a:lnTo>
                  <a:lnTo>
                    <a:pt x="607822" y="0"/>
                  </a:lnTo>
                  <a:lnTo>
                    <a:pt x="510019" y="523925"/>
                  </a:lnTo>
                  <a:lnTo>
                    <a:pt x="562559" y="523925"/>
                  </a:lnTo>
                  <a:lnTo>
                    <a:pt x="582282" y="418401"/>
                  </a:lnTo>
                  <a:lnTo>
                    <a:pt x="711454" y="418401"/>
                  </a:lnTo>
                  <a:lnTo>
                    <a:pt x="731177" y="523925"/>
                  </a:lnTo>
                  <a:lnTo>
                    <a:pt x="788098" y="523925"/>
                  </a:lnTo>
                  <a:close/>
                </a:path>
                <a:path w="1891029" h="524510">
                  <a:moveTo>
                    <a:pt x="1047051" y="129311"/>
                  </a:moveTo>
                  <a:lnTo>
                    <a:pt x="1040104" y="76276"/>
                  </a:lnTo>
                  <a:lnTo>
                    <a:pt x="1018933" y="35496"/>
                  </a:lnTo>
                  <a:lnTo>
                    <a:pt x="983005" y="9321"/>
                  </a:lnTo>
                  <a:lnTo>
                    <a:pt x="931760" y="76"/>
                  </a:lnTo>
                  <a:lnTo>
                    <a:pt x="880935" y="9321"/>
                  </a:lnTo>
                  <a:lnTo>
                    <a:pt x="845248" y="35496"/>
                  </a:lnTo>
                  <a:lnTo>
                    <a:pt x="824191" y="76276"/>
                  </a:lnTo>
                  <a:lnTo>
                    <a:pt x="817283" y="129311"/>
                  </a:lnTo>
                  <a:lnTo>
                    <a:pt x="817283" y="394855"/>
                  </a:lnTo>
                  <a:lnTo>
                    <a:pt x="824191" y="447827"/>
                  </a:lnTo>
                  <a:lnTo>
                    <a:pt x="845248" y="488569"/>
                  </a:lnTo>
                  <a:lnTo>
                    <a:pt x="880935" y="514731"/>
                  </a:lnTo>
                  <a:lnTo>
                    <a:pt x="931760" y="523976"/>
                  </a:lnTo>
                  <a:lnTo>
                    <a:pt x="983005" y="514731"/>
                  </a:lnTo>
                  <a:lnTo>
                    <a:pt x="1018933" y="488569"/>
                  </a:lnTo>
                  <a:lnTo>
                    <a:pt x="1040104" y="447827"/>
                  </a:lnTo>
                  <a:lnTo>
                    <a:pt x="1047051" y="394855"/>
                  </a:lnTo>
                  <a:lnTo>
                    <a:pt x="1047051" y="330962"/>
                  </a:lnTo>
                  <a:lnTo>
                    <a:pt x="993051" y="330962"/>
                  </a:lnTo>
                  <a:lnTo>
                    <a:pt x="993051" y="397789"/>
                  </a:lnTo>
                  <a:lnTo>
                    <a:pt x="989545" y="428853"/>
                  </a:lnTo>
                  <a:lnTo>
                    <a:pt x="978725" y="452170"/>
                  </a:lnTo>
                  <a:lnTo>
                    <a:pt x="960107" y="466826"/>
                  </a:lnTo>
                  <a:lnTo>
                    <a:pt x="933221" y="471919"/>
                  </a:lnTo>
                  <a:lnTo>
                    <a:pt x="906627" y="466826"/>
                  </a:lnTo>
                  <a:lnTo>
                    <a:pt x="887971" y="452170"/>
                  </a:lnTo>
                  <a:lnTo>
                    <a:pt x="876998" y="428853"/>
                  </a:lnTo>
                  <a:lnTo>
                    <a:pt x="873404" y="397789"/>
                  </a:lnTo>
                  <a:lnTo>
                    <a:pt x="873404" y="126377"/>
                  </a:lnTo>
                  <a:lnTo>
                    <a:pt x="876998" y="95262"/>
                  </a:lnTo>
                  <a:lnTo>
                    <a:pt x="887971" y="71945"/>
                  </a:lnTo>
                  <a:lnTo>
                    <a:pt x="906627" y="57315"/>
                  </a:lnTo>
                  <a:lnTo>
                    <a:pt x="933221" y="52247"/>
                  </a:lnTo>
                  <a:lnTo>
                    <a:pt x="960107" y="57315"/>
                  </a:lnTo>
                  <a:lnTo>
                    <a:pt x="978725" y="71945"/>
                  </a:lnTo>
                  <a:lnTo>
                    <a:pt x="989545" y="95262"/>
                  </a:lnTo>
                  <a:lnTo>
                    <a:pt x="993051" y="126377"/>
                  </a:lnTo>
                  <a:lnTo>
                    <a:pt x="993051" y="175501"/>
                  </a:lnTo>
                  <a:lnTo>
                    <a:pt x="1047051" y="175501"/>
                  </a:lnTo>
                  <a:lnTo>
                    <a:pt x="1047051" y="129311"/>
                  </a:lnTo>
                  <a:close/>
                </a:path>
                <a:path w="1891029" h="524510">
                  <a:moveTo>
                    <a:pt x="1315529" y="0"/>
                  </a:moveTo>
                  <a:lnTo>
                    <a:pt x="1258620" y="0"/>
                  </a:lnTo>
                  <a:lnTo>
                    <a:pt x="1258620" y="236220"/>
                  </a:lnTo>
                  <a:lnTo>
                    <a:pt x="1133144" y="236220"/>
                  </a:lnTo>
                  <a:lnTo>
                    <a:pt x="1133144" y="0"/>
                  </a:lnTo>
                  <a:lnTo>
                    <a:pt x="1076236" y="0"/>
                  </a:lnTo>
                  <a:lnTo>
                    <a:pt x="1076236" y="236220"/>
                  </a:lnTo>
                  <a:lnTo>
                    <a:pt x="1076236" y="288290"/>
                  </a:lnTo>
                  <a:lnTo>
                    <a:pt x="1076236" y="524510"/>
                  </a:lnTo>
                  <a:lnTo>
                    <a:pt x="1133144" y="524510"/>
                  </a:lnTo>
                  <a:lnTo>
                    <a:pt x="1133144" y="288290"/>
                  </a:lnTo>
                  <a:lnTo>
                    <a:pt x="1258620" y="288290"/>
                  </a:lnTo>
                  <a:lnTo>
                    <a:pt x="1258620" y="524510"/>
                  </a:lnTo>
                  <a:lnTo>
                    <a:pt x="1315529" y="524510"/>
                  </a:lnTo>
                  <a:lnTo>
                    <a:pt x="1315529" y="288290"/>
                  </a:lnTo>
                  <a:lnTo>
                    <a:pt x="1315529" y="236220"/>
                  </a:lnTo>
                  <a:lnTo>
                    <a:pt x="1315529" y="0"/>
                  </a:lnTo>
                  <a:close/>
                </a:path>
                <a:path w="1891029" h="524510">
                  <a:moveTo>
                    <a:pt x="1622666" y="523925"/>
                  </a:moveTo>
                  <a:lnTo>
                    <a:pt x="1602968" y="418401"/>
                  </a:lnTo>
                  <a:lnTo>
                    <a:pt x="1593608" y="368287"/>
                  </a:lnTo>
                  <a:lnTo>
                    <a:pt x="1537957" y="70154"/>
                  </a:lnTo>
                  <a:lnTo>
                    <a:pt x="1537957" y="368287"/>
                  </a:lnTo>
                  <a:lnTo>
                    <a:pt x="1424279" y="368287"/>
                  </a:lnTo>
                  <a:lnTo>
                    <a:pt x="1480388" y="65862"/>
                  </a:lnTo>
                  <a:lnTo>
                    <a:pt x="1537957" y="368287"/>
                  </a:lnTo>
                  <a:lnTo>
                    <a:pt x="1537957" y="70154"/>
                  </a:lnTo>
                  <a:lnTo>
                    <a:pt x="1537157" y="65862"/>
                  </a:lnTo>
                  <a:lnTo>
                    <a:pt x="1524863" y="0"/>
                  </a:lnTo>
                  <a:lnTo>
                    <a:pt x="1442402" y="0"/>
                  </a:lnTo>
                  <a:lnTo>
                    <a:pt x="1344726" y="523925"/>
                  </a:lnTo>
                  <a:lnTo>
                    <a:pt x="1397266" y="523925"/>
                  </a:lnTo>
                  <a:lnTo>
                    <a:pt x="1416862" y="418401"/>
                  </a:lnTo>
                  <a:lnTo>
                    <a:pt x="1546034" y="418401"/>
                  </a:lnTo>
                  <a:lnTo>
                    <a:pt x="1565757" y="523925"/>
                  </a:lnTo>
                  <a:lnTo>
                    <a:pt x="1622666" y="523925"/>
                  </a:lnTo>
                  <a:close/>
                </a:path>
                <a:path w="1891029" h="524510">
                  <a:moveTo>
                    <a:pt x="1890445" y="0"/>
                  </a:moveTo>
                  <a:lnTo>
                    <a:pt x="1833537" y="0"/>
                  </a:lnTo>
                  <a:lnTo>
                    <a:pt x="1833537" y="53098"/>
                  </a:lnTo>
                  <a:lnTo>
                    <a:pt x="1833537" y="247015"/>
                  </a:lnTo>
                  <a:lnTo>
                    <a:pt x="1790395" y="247015"/>
                  </a:lnTo>
                  <a:lnTo>
                    <a:pt x="1760461" y="243801"/>
                  </a:lnTo>
                  <a:lnTo>
                    <a:pt x="1737982" y="232435"/>
                  </a:lnTo>
                  <a:lnTo>
                    <a:pt x="1723834" y="210413"/>
                  </a:lnTo>
                  <a:lnTo>
                    <a:pt x="1718919" y="175183"/>
                  </a:lnTo>
                  <a:lnTo>
                    <a:pt x="1718919" y="125069"/>
                  </a:lnTo>
                  <a:lnTo>
                    <a:pt x="1722208" y="93891"/>
                  </a:lnTo>
                  <a:lnTo>
                    <a:pt x="1732610" y="71361"/>
                  </a:lnTo>
                  <a:lnTo>
                    <a:pt x="1750961" y="57696"/>
                  </a:lnTo>
                  <a:lnTo>
                    <a:pt x="1778076" y="53098"/>
                  </a:lnTo>
                  <a:lnTo>
                    <a:pt x="1833537" y="53098"/>
                  </a:lnTo>
                  <a:lnTo>
                    <a:pt x="1833537" y="0"/>
                  </a:lnTo>
                  <a:lnTo>
                    <a:pt x="1776628" y="0"/>
                  </a:lnTo>
                  <a:lnTo>
                    <a:pt x="1724952" y="7772"/>
                  </a:lnTo>
                  <a:lnTo>
                    <a:pt x="1689595" y="30708"/>
                  </a:lnTo>
                  <a:lnTo>
                    <a:pt x="1669288" y="68237"/>
                  </a:lnTo>
                  <a:lnTo>
                    <a:pt x="1662811" y="119773"/>
                  </a:lnTo>
                  <a:lnTo>
                    <a:pt x="1662811" y="162407"/>
                  </a:lnTo>
                  <a:lnTo>
                    <a:pt x="1666557" y="201612"/>
                  </a:lnTo>
                  <a:lnTo>
                    <a:pt x="1678038" y="232625"/>
                  </a:lnTo>
                  <a:lnTo>
                    <a:pt x="1697583" y="255498"/>
                  </a:lnTo>
                  <a:lnTo>
                    <a:pt x="1725536" y="270243"/>
                  </a:lnTo>
                  <a:lnTo>
                    <a:pt x="1696237" y="285432"/>
                  </a:lnTo>
                  <a:lnTo>
                    <a:pt x="1676552" y="309168"/>
                  </a:lnTo>
                  <a:lnTo>
                    <a:pt x="1665478" y="340766"/>
                  </a:lnTo>
                  <a:lnTo>
                    <a:pt x="1662010" y="379564"/>
                  </a:lnTo>
                  <a:lnTo>
                    <a:pt x="1662010" y="461048"/>
                  </a:lnTo>
                  <a:lnTo>
                    <a:pt x="1661642" y="478142"/>
                  </a:lnTo>
                  <a:lnTo>
                    <a:pt x="1660194" y="494474"/>
                  </a:lnTo>
                  <a:lnTo>
                    <a:pt x="1657096" y="509803"/>
                  </a:lnTo>
                  <a:lnTo>
                    <a:pt x="1651825" y="523925"/>
                  </a:lnTo>
                  <a:lnTo>
                    <a:pt x="1709521" y="523925"/>
                  </a:lnTo>
                  <a:lnTo>
                    <a:pt x="1718360" y="483031"/>
                  </a:lnTo>
                  <a:lnTo>
                    <a:pt x="1718919" y="378066"/>
                  </a:lnTo>
                  <a:lnTo>
                    <a:pt x="1723885" y="340918"/>
                  </a:lnTo>
                  <a:lnTo>
                    <a:pt x="1738363" y="316890"/>
                  </a:lnTo>
                  <a:lnTo>
                    <a:pt x="1761744" y="303974"/>
                  </a:lnTo>
                  <a:lnTo>
                    <a:pt x="1793430" y="300126"/>
                  </a:lnTo>
                  <a:lnTo>
                    <a:pt x="1833537" y="300126"/>
                  </a:lnTo>
                  <a:lnTo>
                    <a:pt x="1833537" y="523925"/>
                  </a:lnTo>
                  <a:lnTo>
                    <a:pt x="1890445" y="523925"/>
                  </a:lnTo>
                  <a:lnTo>
                    <a:pt x="1890445" y="300126"/>
                  </a:lnTo>
                  <a:lnTo>
                    <a:pt x="1890445" y="247015"/>
                  </a:lnTo>
                  <a:lnTo>
                    <a:pt x="1890445" y="53098"/>
                  </a:lnTo>
                  <a:lnTo>
                    <a:pt x="1890445" y="0"/>
                  </a:lnTo>
                  <a:close/>
                </a:path>
              </a:pathLst>
            </a:custGeom>
            <a:solidFill>
              <a:srgbClr val="080B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FEEDE8C0-6B93-9E4A-8080-41165DD00124}"/>
              </a:ext>
            </a:extLst>
          </p:cNvPr>
          <p:cNvSpPr txBox="1"/>
          <p:nvPr/>
        </p:nvSpPr>
        <p:spPr>
          <a:xfrm>
            <a:off x="524341" y="2540351"/>
            <a:ext cx="3133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Сергеем </a:t>
            </a:r>
            <a:r>
              <a:rPr lang="ru-RU" sz="1800" spc="38" dirty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Мельниковым и Александром Карпенко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CB3E54D-DC36-6747-AFDD-EAF0FDB713D9}"/>
              </a:ext>
            </a:extLst>
          </p:cNvPr>
          <p:cNvSpPr txBox="1"/>
          <p:nvPr/>
        </p:nvSpPr>
        <p:spPr>
          <a:xfrm>
            <a:off x="524341" y="3085651"/>
            <a:ext cx="78303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spc="38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ведущие</a:t>
            </a:r>
            <a:endParaRPr lang="ru-RU" sz="1050" spc="38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3209" y="857761"/>
            <a:ext cx="486323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7A2782A-4BC5-9A43-BD0D-70524C16D125}"/>
              </a:ext>
            </a:extLst>
          </p:cNvPr>
          <p:cNvSpPr txBox="1"/>
          <p:nvPr/>
        </p:nvSpPr>
        <p:spPr>
          <a:xfrm>
            <a:off x="758181" y="1727820"/>
            <a:ext cx="166263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spc="50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178 336</a:t>
            </a:r>
            <a:endParaRPr lang="ru-RU" sz="3000" spc="50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259C32-C07C-BB4A-BFEE-09B183EE1D0C}"/>
              </a:ext>
            </a:extLst>
          </p:cNvPr>
          <p:cNvSpPr txBox="1"/>
          <p:nvPr/>
        </p:nvSpPr>
        <p:spPr>
          <a:xfrm>
            <a:off x="758181" y="2192615"/>
            <a:ext cx="19111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spc="50" dirty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е</a:t>
            </a:r>
            <a:r>
              <a:rPr lang="ru-RU" sz="1400" spc="50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жедневный охват</a:t>
            </a:r>
            <a:endParaRPr lang="ru-RU" sz="1400" spc="50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6E94535-0229-D947-8061-0BB5274DD3CB}"/>
              </a:ext>
            </a:extLst>
          </p:cNvPr>
          <p:cNvSpPr txBox="1"/>
          <p:nvPr/>
        </p:nvSpPr>
        <p:spPr>
          <a:xfrm>
            <a:off x="779476" y="4832336"/>
            <a:ext cx="8048875" cy="18466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Источник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: </a:t>
            </a:r>
            <a:r>
              <a:rPr lang="ru-RU" sz="600" dirty="0" err="1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Mediascope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, </a:t>
            </a:r>
            <a:r>
              <a:rPr lang="ru-RU" sz="600" dirty="0" err="1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Radio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r>
              <a:rPr lang="ru-RU" sz="600" dirty="0" err="1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Index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– Россия (города 100 000+), 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Октябрь 2025 – Март 2026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, 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эфирное время по России 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17:00-18:00, Пт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., Все 12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+.</a:t>
            </a:r>
            <a:endParaRPr lang="ru-RU" sz="600" dirty="0">
              <a:solidFill>
                <a:schemeClr val="bg1">
                  <a:lumMod val="75000"/>
                </a:schemeClr>
              </a:solidFill>
              <a:latin typeface="Roboto" charset="0"/>
              <a:ea typeface="Roboto" charset="0"/>
              <a:cs typeface="Robo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49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7">
            <a:extLst>
              <a:ext uri="{FF2B5EF4-FFF2-40B4-BE49-F238E27FC236}">
                <a16:creationId xmlns:a16="http://schemas.microsoft.com/office/drawing/2014/main" id="{E7322144-0105-7748-A6E4-A9D08603E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11806" y="3546557"/>
            <a:ext cx="7076373" cy="1116550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 marR="2310">
              <a:lnSpc>
                <a:spcPct val="101000"/>
              </a:lnSpc>
              <a:spcBef>
                <a:spcPts val="1273"/>
              </a:spcBef>
            </a:pPr>
            <a:r>
              <a:rPr lang="ru-RU" sz="1200" dirty="0" smtClean="0">
                <a:solidFill>
                  <a:srgbClr val="213C62"/>
                </a:solidFill>
                <a:latin typeface="Roboto" panose="02000000000000000000" pitchFamily="2" charset="0"/>
              </a:rPr>
              <a:t>Всех поклонников авторской песни ждет передача «Скатертью дорога». Ведущий и музыкальный редактор «Калины Красная» Сергей </a:t>
            </a:r>
            <a:r>
              <a:rPr lang="ru-RU" sz="1200" dirty="0">
                <a:solidFill>
                  <a:srgbClr val="213C62"/>
                </a:solidFill>
                <a:latin typeface="Roboto" panose="02000000000000000000" pitchFamily="2" charset="0"/>
              </a:rPr>
              <a:t>М</a:t>
            </a:r>
            <a:r>
              <a:rPr lang="ru-RU" sz="1200" dirty="0" smtClean="0">
                <a:solidFill>
                  <a:srgbClr val="213C62"/>
                </a:solidFill>
                <a:latin typeface="Roboto" panose="02000000000000000000" pitchFamily="2" charset="0"/>
              </a:rPr>
              <a:t>ельников вместе с Никитой Гудковым, профессиональным автогонщиком и заместителем главного редактора издательского дома «</a:t>
            </a:r>
            <a:r>
              <a:rPr lang="ru-RU" sz="1200" dirty="0">
                <a:solidFill>
                  <a:srgbClr val="213C62"/>
                </a:solidFill>
                <a:latin typeface="Roboto" panose="02000000000000000000" pitchFamily="2" charset="0"/>
              </a:rPr>
              <a:t>З</a:t>
            </a:r>
            <a:r>
              <a:rPr lang="ru-RU" sz="1200" dirty="0" smtClean="0">
                <a:solidFill>
                  <a:srgbClr val="213C62"/>
                </a:solidFill>
                <a:latin typeface="Roboto" panose="02000000000000000000" pitchFamily="2" charset="0"/>
              </a:rPr>
              <a:t>а рулем» в прямом эфире ответят на вопросы слушателей, которые в течение месяца приходили в социальных сетях, по телефону и даже в бумажных письмах, ведь «Калина Красная» - единственная радиостанция, у которой есть настоящий почтовый ящик!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E5019F-C20A-2641-9EE7-F0B00FA704C9}"/>
              </a:ext>
            </a:extLst>
          </p:cNvPr>
          <p:cNvSpPr txBox="1"/>
          <p:nvPr/>
        </p:nvSpPr>
        <p:spPr>
          <a:xfrm>
            <a:off x="789860" y="210465"/>
            <a:ext cx="40059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50" b="1" spc="38" dirty="0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СКАТЕРТЬЮ ДОРОГА</a:t>
            </a:r>
          </a:p>
          <a:p>
            <a:r>
              <a:rPr lang="ru-RU" sz="1650" b="1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ПРОГРАММА</a:t>
            </a:r>
            <a:endParaRPr lang="ru-RU" sz="1650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BCC934-2E15-8047-8E90-4FF74F05C21D}"/>
              </a:ext>
            </a:extLst>
          </p:cNvPr>
          <p:cNvSpPr txBox="1"/>
          <p:nvPr/>
        </p:nvSpPr>
        <p:spPr>
          <a:xfrm>
            <a:off x="88059" y="210465"/>
            <a:ext cx="54158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50" b="1" spc="38" dirty="0" smtClean="0">
                <a:solidFill>
                  <a:srgbClr val="BB3C1B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13</a:t>
            </a:r>
            <a:endParaRPr lang="ru-RU" sz="1650" b="1" spc="38" dirty="0">
              <a:solidFill>
                <a:srgbClr val="BB3C1B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5" name="Parallelogram 78">
            <a:extLst>
              <a:ext uri="{FF2B5EF4-FFF2-40B4-BE49-F238E27FC236}">
                <a16:creationId xmlns:a16="http://schemas.microsoft.com/office/drawing/2014/main" id="{F1D7B2EB-E650-A042-BBBA-7CB878F91305}"/>
              </a:ext>
            </a:extLst>
          </p:cNvPr>
          <p:cNvSpPr/>
          <p:nvPr/>
        </p:nvSpPr>
        <p:spPr>
          <a:xfrm>
            <a:off x="611806" y="253005"/>
            <a:ext cx="178055" cy="227983"/>
          </a:xfrm>
          <a:prstGeom prst="parallelogram">
            <a:avLst>
              <a:gd name="adj" fmla="val 80977"/>
            </a:avLst>
          </a:prstGeom>
          <a:solidFill>
            <a:srgbClr val="BB3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13" dirty="0"/>
              <a:t> </a:t>
            </a:r>
            <a:endParaRPr lang="x-none" sz="1013" dirty="0"/>
          </a:p>
        </p:txBody>
      </p:sp>
      <p:grpSp>
        <p:nvGrpSpPr>
          <p:cNvPr id="17" name="Group 20">
            <a:extLst>
              <a:ext uri="{FF2B5EF4-FFF2-40B4-BE49-F238E27FC236}">
                <a16:creationId xmlns:a16="http://schemas.microsoft.com/office/drawing/2014/main" id="{5388304E-275D-0544-85D6-54CEEDECDBF1}"/>
              </a:ext>
            </a:extLst>
          </p:cNvPr>
          <p:cNvGrpSpPr/>
          <p:nvPr/>
        </p:nvGrpSpPr>
        <p:grpSpPr>
          <a:xfrm>
            <a:off x="789861" y="1195379"/>
            <a:ext cx="2048755" cy="426695"/>
            <a:chOff x="1458902" y="4558063"/>
            <a:chExt cx="2731674" cy="568926"/>
          </a:xfrm>
        </p:grpSpPr>
        <p:sp>
          <p:nvSpPr>
            <p:cNvPr id="18" name="Rounded Rectangle 23">
              <a:extLst>
                <a:ext uri="{FF2B5EF4-FFF2-40B4-BE49-F238E27FC236}">
                  <a16:creationId xmlns:a16="http://schemas.microsoft.com/office/drawing/2014/main" id="{106279F7-6E88-C246-BC92-11695A440387}"/>
                </a:ext>
              </a:extLst>
            </p:cNvPr>
            <p:cNvSpPr/>
            <p:nvPr/>
          </p:nvSpPr>
          <p:spPr>
            <a:xfrm>
              <a:off x="1458902" y="4558063"/>
              <a:ext cx="2731674" cy="568926"/>
            </a:xfrm>
            <a:prstGeom prst="roundRect">
              <a:avLst>
                <a:gd name="adj" fmla="val 50000"/>
              </a:avLst>
            </a:prstGeom>
            <a:solidFill>
              <a:srgbClr val="003A63"/>
            </a:solidFill>
            <a:ln>
              <a:noFill/>
            </a:ln>
            <a:effectLst>
              <a:outerShdw blurRad="571500" dist="190500" dir="2400000" algn="ctr" rotWithShape="0">
                <a:srgbClr val="003A63">
                  <a:alpha val="4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13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B0514E2-D674-F24E-9714-8C9EC5DE137C}"/>
                </a:ext>
              </a:extLst>
            </p:cNvPr>
            <p:cNvSpPr txBox="1"/>
            <p:nvPr/>
          </p:nvSpPr>
          <p:spPr>
            <a:xfrm>
              <a:off x="1538691" y="4664918"/>
              <a:ext cx="26518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50" b="1" spc="38" dirty="0" smtClean="0">
                  <a:solidFill>
                    <a:schemeClr val="bg1"/>
                  </a:solidFill>
                  <a:latin typeface="Roboto Black" panose="02000000000000000000" pitchFamily="2" charset="0"/>
                  <a:ea typeface="Roboto Black" panose="02000000000000000000" pitchFamily="2" charset="0"/>
                </a:rPr>
                <a:t>ВТ / 17:00-18:0</a:t>
              </a:r>
              <a:r>
                <a:rPr lang="en-US" sz="1050" b="1" spc="38" dirty="0" smtClean="0">
                  <a:solidFill>
                    <a:schemeClr val="bg1"/>
                  </a:solidFill>
                  <a:latin typeface="Roboto Black" panose="02000000000000000000" pitchFamily="2" charset="0"/>
                  <a:ea typeface="Roboto Black" panose="02000000000000000000" pitchFamily="2" charset="0"/>
                </a:rPr>
                <a:t>0</a:t>
              </a:r>
              <a:endParaRPr lang="ru-RU" sz="1050" b="1" spc="38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7890469" y="137583"/>
            <a:ext cx="1065355" cy="380986"/>
            <a:chOff x="890437" y="1280102"/>
            <a:chExt cx="3180484" cy="1137387"/>
          </a:xfrm>
        </p:grpSpPr>
        <p:grpSp>
          <p:nvGrpSpPr>
            <p:cNvPr id="21" name="object 16"/>
            <p:cNvGrpSpPr/>
            <p:nvPr/>
          </p:nvGrpSpPr>
          <p:grpSpPr>
            <a:xfrm>
              <a:off x="890437" y="1280637"/>
              <a:ext cx="1107440" cy="1136015"/>
              <a:chOff x="890437" y="1280637"/>
              <a:chExt cx="1107440" cy="1136015"/>
            </a:xfrm>
          </p:grpSpPr>
          <p:pic>
            <p:nvPicPr>
              <p:cNvPr id="26" name="object 17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338580" y="1552683"/>
                <a:ext cx="199847" cy="104080"/>
              </a:xfrm>
              <a:prstGeom prst="rect">
                <a:avLst/>
              </a:prstGeom>
            </p:spPr>
          </p:pic>
          <p:sp>
            <p:nvSpPr>
              <p:cNvPr id="27" name="object 18"/>
              <p:cNvSpPr/>
              <p:nvPr/>
            </p:nvSpPr>
            <p:spPr>
              <a:xfrm>
                <a:off x="1331366" y="1738116"/>
                <a:ext cx="229235" cy="678815"/>
              </a:xfrm>
              <a:custGeom>
                <a:avLst/>
                <a:gdLst/>
                <a:ahLst/>
                <a:cxnLst/>
                <a:rect l="l" t="t" r="r" b="b"/>
                <a:pathLst>
                  <a:path w="229234" h="678814">
                    <a:moveTo>
                      <a:pt x="100091" y="575595"/>
                    </a:moveTo>
                    <a:lnTo>
                      <a:pt x="93766" y="575595"/>
                    </a:lnTo>
                    <a:lnTo>
                      <a:pt x="93766" y="678146"/>
                    </a:lnTo>
                    <a:lnTo>
                      <a:pt x="95735" y="678283"/>
                    </a:lnTo>
                    <a:lnTo>
                      <a:pt x="100091" y="678283"/>
                    </a:lnTo>
                    <a:lnTo>
                      <a:pt x="100091" y="575595"/>
                    </a:lnTo>
                    <a:close/>
                  </a:path>
                  <a:path w="229234" h="678814">
                    <a:moveTo>
                      <a:pt x="135304" y="575595"/>
                    </a:moveTo>
                    <a:lnTo>
                      <a:pt x="128833" y="575595"/>
                    </a:lnTo>
                    <a:lnTo>
                      <a:pt x="128833" y="678283"/>
                    </a:lnTo>
                    <a:lnTo>
                      <a:pt x="131210" y="678283"/>
                    </a:lnTo>
                    <a:lnTo>
                      <a:pt x="133189" y="678146"/>
                    </a:lnTo>
                    <a:lnTo>
                      <a:pt x="135304" y="678146"/>
                    </a:lnTo>
                    <a:lnTo>
                      <a:pt x="135304" y="575595"/>
                    </a:lnTo>
                    <a:close/>
                  </a:path>
                  <a:path w="229234" h="678814">
                    <a:moveTo>
                      <a:pt x="70291" y="575595"/>
                    </a:moveTo>
                    <a:lnTo>
                      <a:pt x="63830" y="575595"/>
                    </a:lnTo>
                    <a:lnTo>
                      <a:pt x="63830" y="676398"/>
                    </a:lnTo>
                    <a:lnTo>
                      <a:pt x="65935" y="676796"/>
                    </a:lnTo>
                    <a:lnTo>
                      <a:pt x="68175" y="676796"/>
                    </a:lnTo>
                    <a:lnTo>
                      <a:pt x="70291" y="676932"/>
                    </a:lnTo>
                    <a:lnTo>
                      <a:pt x="70291" y="575595"/>
                    </a:lnTo>
                    <a:close/>
                  </a:path>
                  <a:path w="229234" h="678814">
                    <a:moveTo>
                      <a:pt x="165230" y="575595"/>
                    </a:moveTo>
                    <a:lnTo>
                      <a:pt x="158770" y="575595"/>
                    </a:lnTo>
                    <a:lnTo>
                      <a:pt x="158770" y="676796"/>
                    </a:lnTo>
                    <a:lnTo>
                      <a:pt x="161010" y="676398"/>
                    </a:lnTo>
                    <a:lnTo>
                      <a:pt x="163125" y="676126"/>
                    </a:lnTo>
                    <a:lnTo>
                      <a:pt x="165230" y="675989"/>
                    </a:lnTo>
                    <a:lnTo>
                      <a:pt x="165230" y="575595"/>
                    </a:lnTo>
                    <a:close/>
                  </a:path>
                  <a:path w="229234" h="678814">
                    <a:moveTo>
                      <a:pt x="41674" y="575595"/>
                    </a:moveTo>
                    <a:lnTo>
                      <a:pt x="35213" y="575595"/>
                    </a:lnTo>
                    <a:lnTo>
                      <a:pt x="35213" y="673016"/>
                    </a:lnTo>
                    <a:lnTo>
                      <a:pt x="37318" y="673414"/>
                    </a:lnTo>
                    <a:lnTo>
                      <a:pt x="39433" y="673686"/>
                    </a:lnTo>
                    <a:lnTo>
                      <a:pt x="41674" y="673822"/>
                    </a:lnTo>
                    <a:lnTo>
                      <a:pt x="41674" y="575595"/>
                    </a:lnTo>
                    <a:close/>
                  </a:path>
                  <a:path w="229234" h="678814">
                    <a:moveTo>
                      <a:pt x="193847" y="575595"/>
                    </a:moveTo>
                    <a:lnTo>
                      <a:pt x="187523" y="575595"/>
                    </a:lnTo>
                    <a:lnTo>
                      <a:pt x="187523" y="673414"/>
                    </a:lnTo>
                    <a:lnTo>
                      <a:pt x="189627" y="673277"/>
                    </a:lnTo>
                    <a:lnTo>
                      <a:pt x="193847" y="672471"/>
                    </a:lnTo>
                    <a:lnTo>
                      <a:pt x="193847" y="575595"/>
                    </a:lnTo>
                    <a:close/>
                  </a:path>
                  <a:path w="229234" h="678814">
                    <a:moveTo>
                      <a:pt x="219563" y="564495"/>
                    </a:moveTo>
                    <a:lnTo>
                      <a:pt x="12533" y="564495"/>
                    </a:lnTo>
                    <a:lnTo>
                      <a:pt x="12533" y="575595"/>
                    </a:lnTo>
                    <a:lnTo>
                      <a:pt x="219563" y="575595"/>
                    </a:lnTo>
                    <a:lnTo>
                      <a:pt x="219563" y="564495"/>
                    </a:lnTo>
                    <a:close/>
                  </a:path>
                  <a:path w="229234" h="678814">
                    <a:moveTo>
                      <a:pt x="41674" y="462341"/>
                    </a:moveTo>
                    <a:lnTo>
                      <a:pt x="35213" y="462341"/>
                    </a:lnTo>
                    <a:lnTo>
                      <a:pt x="35213" y="564495"/>
                    </a:lnTo>
                    <a:lnTo>
                      <a:pt x="41674" y="564495"/>
                    </a:lnTo>
                    <a:lnTo>
                      <a:pt x="41674" y="462341"/>
                    </a:lnTo>
                    <a:close/>
                  </a:path>
                  <a:path w="229234" h="678814">
                    <a:moveTo>
                      <a:pt x="70291" y="462341"/>
                    </a:moveTo>
                    <a:lnTo>
                      <a:pt x="63830" y="462341"/>
                    </a:lnTo>
                    <a:lnTo>
                      <a:pt x="63830" y="564495"/>
                    </a:lnTo>
                    <a:lnTo>
                      <a:pt x="70291" y="564495"/>
                    </a:lnTo>
                    <a:lnTo>
                      <a:pt x="70291" y="462341"/>
                    </a:lnTo>
                    <a:close/>
                  </a:path>
                  <a:path w="229234" h="678814">
                    <a:moveTo>
                      <a:pt x="100091" y="462341"/>
                    </a:moveTo>
                    <a:lnTo>
                      <a:pt x="93766" y="462341"/>
                    </a:lnTo>
                    <a:lnTo>
                      <a:pt x="93766" y="564495"/>
                    </a:lnTo>
                    <a:lnTo>
                      <a:pt x="100091" y="564495"/>
                    </a:lnTo>
                    <a:lnTo>
                      <a:pt x="100091" y="462341"/>
                    </a:lnTo>
                    <a:close/>
                  </a:path>
                  <a:path w="229234" h="678814">
                    <a:moveTo>
                      <a:pt x="135304" y="462341"/>
                    </a:moveTo>
                    <a:lnTo>
                      <a:pt x="128833" y="462341"/>
                    </a:lnTo>
                    <a:lnTo>
                      <a:pt x="128833" y="564495"/>
                    </a:lnTo>
                    <a:lnTo>
                      <a:pt x="135304" y="564495"/>
                    </a:lnTo>
                    <a:lnTo>
                      <a:pt x="135304" y="462341"/>
                    </a:lnTo>
                    <a:close/>
                  </a:path>
                  <a:path w="229234" h="678814">
                    <a:moveTo>
                      <a:pt x="165230" y="462341"/>
                    </a:moveTo>
                    <a:lnTo>
                      <a:pt x="158770" y="462341"/>
                    </a:lnTo>
                    <a:lnTo>
                      <a:pt x="158770" y="564495"/>
                    </a:lnTo>
                    <a:lnTo>
                      <a:pt x="165230" y="564495"/>
                    </a:lnTo>
                    <a:lnTo>
                      <a:pt x="165230" y="462341"/>
                    </a:lnTo>
                    <a:close/>
                  </a:path>
                  <a:path w="229234" h="678814">
                    <a:moveTo>
                      <a:pt x="193847" y="462341"/>
                    </a:moveTo>
                    <a:lnTo>
                      <a:pt x="187523" y="462341"/>
                    </a:lnTo>
                    <a:lnTo>
                      <a:pt x="187523" y="564495"/>
                    </a:lnTo>
                    <a:lnTo>
                      <a:pt x="193847" y="564495"/>
                    </a:lnTo>
                    <a:lnTo>
                      <a:pt x="193847" y="462341"/>
                    </a:lnTo>
                    <a:close/>
                  </a:path>
                  <a:path w="229234" h="678814">
                    <a:moveTo>
                      <a:pt x="219563" y="451242"/>
                    </a:moveTo>
                    <a:lnTo>
                      <a:pt x="12533" y="451242"/>
                    </a:lnTo>
                    <a:lnTo>
                      <a:pt x="12533" y="462341"/>
                    </a:lnTo>
                    <a:lnTo>
                      <a:pt x="219563" y="462341"/>
                    </a:lnTo>
                    <a:lnTo>
                      <a:pt x="219563" y="451242"/>
                    </a:lnTo>
                    <a:close/>
                  </a:path>
                  <a:path w="229234" h="678814">
                    <a:moveTo>
                      <a:pt x="41674" y="323518"/>
                    </a:moveTo>
                    <a:lnTo>
                      <a:pt x="35213" y="323518"/>
                    </a:lnTo>
                    <a:lnTo>
                      <a:pt x="35213" y="451242"/>
                    </a:lnTo>
                    <a:lnTo>
                      <a:pt x="41674" y="451242"/>
                    </a:lnTo>
                    <a:lnTo>
                      <a:pt x="41674" y="323518"/>
                    </a:lnTo>
                    <a:close/>
                  </a:path>
                  <a:path w="229234" h="678814">
                    <a:moveTo>
                      <a:pt x="42196" y="180633"/>
                    </a:moveTo>
                    <a:lnTo>
                      <a:pt x="35737" y="180633"/>
                    </a:lnTo>
                    <a:lnTo>
                      <a:pt x="63800" y="432981"/>
                    </a:lnTo>
                    <a:lnTo>
                      <a:pt x="63830" y="451242"/>
                    </a:lnTo>
                    <a:lnTo>
                      <a:pt x="70291" y="451242"/>
                    </a:lnTo>
                    <a:lnTo>
                      <a:pt x="70291" y="432981"/>
                    </a:lnTo>
                    <a:lnTo>
                      <a:pt x="62249" y="363297"/>
                    </a:lnTo>
                    <a:lnTo>
                      <a:pt x="42196" y="180633"/>
                    </a:lnTo>
                    <a:close/>
                  </a:path>
                  <a:path w="229234" h="678814">
                    <a:moveTo>
                      <a:pt x="44471" y="34909"/>
                    </a:moveTo>
                    <a:lnTo>
                      <a:pt x="38375" y="34909"/>
                    </a:lnTo>
                    <a:lnTo>
                      <a:pt x="83871" y="363297"/>
                    </a:lnTo>
                    <a:lnTo>
                      <a:pt x="93728" y="432981"/>
                    </a:lnTo>
                    <a:lnTo>
                      <a:pt x="93766" y="451242"/>
                    </a:lnTo>
                    <a:lnTo>
                      <a:pt x="100091" y="451242"/>
                    </a:lnTo>
                    <a:lnTo>
                      <a:pt x="100091" y="432981"/>
                    </a:lnTo>
                    <a:lnTo>
                      <a:pt x="90468" y="363297"/>
                    </a:lnTo>
                    <a:lnTo>
                      <a:pt x="44471" y="34909"/>
                    </a:lnTo>
                    <a:close/>
                  </a:path>
                  <a:path w="229234" h="678814">
                    <a:moveTo>
                      <a:pt x="207826" y="0"/>
                    </a:moveTo>
                    <a:lnTo>
                      <a:pt x="186465" y="24491"/>
                    </a:lnTo>
                    <a:lnTo>
                      <a:pt x="186863" y="26794"/>
                    </a:lnTo>
                    <a:lnTo>
                      <a:pt x="187523" y="28962"/>
                    </a:lnTo>
                    <a:lnTo>
                      <a:pt x="139126" y="363297"/>
                    </a:lnTo>
                    <a:lnTo>
                      <a:pt x="128873" y="432981"/>
                    </a:lnTo>
                    <a:lnTo>
                      <a:pt x="128833" y="451242"/>
                    </a:lnTo>
                    <a:lnTo>
                      <a:pt x="135304" y="451242"/>
                    </a:lnTo>
                    <a:lnTo>
                      <a:pt x="135344" y="432981"/>
                    </a:lnTo>
                    <a:lnTo>
                      <a:pt x="145587" y="363297"/>
                    </a:lnTo>
                    <a:lnTo>
                      <a:pt x="192926" y="37485"/>
                    </a:lnTo>
                    <a:lnTo>
                      <a:pt x="222783" y="37485"/>
                    </a:lnTo>
                    <a:lnTo>
                      <a:pt x="227499" y="30430"/>
                    </a:lnTo>
                    <a:lnTo>
                      <a:pt x="229186" y="21926"/>
                    </a:lnTo>
                    <a:lnTo>
                      <a:pt x="227499" y="13420"/>
                    </a:lnTo>
                    <a:lnTo>
                      <a:pt x="222908" y="6447"/>
                    </a:lnTo>
                    <a:lnTo>
                      <a:pt x="216115" y="1732"/>
                    </a:lnTo>
                    <a:lnTo>
                      <a:pt x="207826" y="0"/>
                    </a:lnTo>
                    <a:close/>
                  </a:path>
                  <a:path w="229234" h="678814">
                    <a:moveTo>
                      <a:pt x="207826" y="142477"/>
                    </a:moveTo>
                    <a:lnTo>
                      <a:pt x="199536" y="144188"/>
                    </a:lnTo>
                    <a:lnTo>
                      <a:pt x="192744" y="148856"/>
                    </a:lnTo>
                    <a:lnTo>
                      <a:pt x="188152" y="155782"/>
                    </a:lnTo>
                    <a:lnTo>
                      <a:pt x="186465" y="164267"/>
                    </a:lnTo>
                    <a:lnTo>
                      <a:pt x="186520" y="167240"/>
                    </a:lnTo>
                    <a:lnTo>
                      <a:pt x="186989" y="169544"/>
                    </a:lnTo>
                    <a:lnTo>
                      <a:pt x="187920" y="171837"/>
                    </a:lnTo>
                    <a:lnTo>
                      <a:pt x="187834" y="172886"/>
                    </a:lnTo>
                    <a:lnTo>
                      <a:pt x="166549" y="363297"/>
                    </a:lnTo>
                    <a:lnTo>
                      <a:pt x="158800" y="432981"/>
                    </a:lnTo>
                    <a:lnTo>
                      <a:pt x="158770" y="451242"/>
                    </a:lnTo>
                    <a:lnTo>
                      <a:pt x="165230" y="451242"/>
                    </a:lnTo>
                    <a:lnTo>
                      <a:pt x="165261" y="432981"/>
                    </a:lnTo>
                    <a:lnTo>
                      <a:pt x="173146" y="363297"/>
                    </a:lnTo>
                    <a:lnTo>
                      <a:pt x="193449" y="180633"/>
                    </a:lnTo>
                    <a:lnTo>
                      <a:pt x="221752" y="180633"/>
                    </a:lnTo>
                    <a:lnTo>
                      <a:pt x="222908" y="179842"/>
                    </a:lnTo>
                    <a:lnTo>
                      <a:pt x="227499" y="172886"/>
                    </a:lnTo>
                    <a:lnTo>
                      <a:pt x="229186" y="164267"/>
                    </a:lnTo>
                    <a:lnTo>
                      <a:pt x="227499" y="155782"/>
                    </a:lnTo>
                    <a:lnTo>
                      <a:pt x="222908" y="148856"/>
                    </a:lnTo>
                    <a:lnTo>
                      <a:pt x="216115" y="144188"/>
                    </a:lnTo>
                    <a:lnTo>
                      <a:pt x="207826" y="142477"/>
                    </a:lnTo>
                    <a:close/>
                  </a:path>
                  <a:path w="229234" h="678814">
                    <a:moveTo>
                      <a:pt x="207826" y="285090"/>
                    </a:moveTo>
                    <a:lnTo>
                      <a:pt x="199536" y="286821"/>
                    </a:lnTo>
                    <a:lnTo>
                      <a:pt x="192744" y="291533"/>
                    </a:lnTo>
                    <a:lnTo>
                      <a:pt x="188152" y="298502"/>
                    </a:lnTo>
                    <a:lnTo>
                      <a:pt x="186465" y="307006"/>
                    </a:lnTo>
                    <a:lnTo>
                      <a:pt x="186465" y="309309"/>
                    </a:lnTo>
                    <a:lnTo>
                      <a:pt x="186863" y="311749"/>
                    </a:lnTo>
                    <a:lnTo>
                      <a:pt x="187408" y="313644"/>
                    </a:lnTo>
                    <a:lnTo>
                      <a:pt x="187523" y="451242"/>
                    </a:lnTo>
                    <a:lnTo>
                      <a:pt x="193847" y="451242"/>
                    </a:lnTo>
                    <a:lnTo>
                      <a:pt x="193847" y="323518"/>
                    </a:lnTo>
                    <a:lnTo>
                      <a:pt x="221304" y="323518"/>
                    </a:lnTo>
                    <a:lnTo>
                      <a:pt x="222908" y="322416"/>
                    </a:lnTo>
                    <a:lnTo>
                      <a:pt x="227499" y="315491"/>
                    </a:lnTo>
                    <a:lnTo>
                      <a:pt x="229186" y="307006"/>
                    </a:lnTo>
                    <a:lnTo>
                      <a:pt x="227487" y="298483"/>
                    </a:lnTo>
                    <a:lnTo>
                      <a:pt x="222908" y="291533"/>
                    </a:lnTo>
                    <a:lnTo>
                      <a:pt x="216115" y="286821"/>
                    </a:lnTo>
                    <a:lnTo>
                      <a:pt x="207826" y="285090"/>
                    </a:lnTo>
                    <a:close/>
                  </a:path>
                  <a:path w="229234" h="678814">
                    <a:moveTo>
                      <a:pt x="21234" y="285090"/>
                    </a:moveTo>
                    <a:lnTo>
                      <a:pt x="13591" y="285090"/>
                    </a:lnTo>
                    <a:lnTo>
                      <a:pt x="6858" y="289017"/>
                    </a:lnTo>
                    <a:lnTo>
                      <a:pt x="3036" y="295237"/>
                    </a:lnTo>
                    <a:lnTo>
                      <a:pt x="927" y="298502"/>
                    </a:lnTo>
                    <a:lnTo>
                      <a:pt x="0" y="302545"/>
                    </a:lnTo>
                    <a:lnTo>
                      <a:pt x="19" y="309309"/>
                    </a:lnTo>
                    <a:lnTo>
                      <a:pt x="272" y="311069"/>
                    </a:lnTo>
                    <a:lnTo>
                      <a:pt x="795" y="313100"/>
                    </a:lnTo>
                    <a:lnTo>
                      <a:pt x="1193" y="315131"/>
                    </a:lnTo>
                    <a:lnTo>
                      <a:pt x="3036" y="318649"/>
                    </a:lnTo>
                    <a:lnTo>
                      <a:pt x="6858" y="324733"/>
                    </a:lnTo>
                    <a:lnTo>
                      <a:pt x="13591" y="328796"/>
                    </a:lnTo>
                    <a:lnTo>
                      <a:pt x="26512" y="328796"/>
                    </a:lnTo>
                    <a:lnTo>
                      <a:pt x="31391" y="326764"/>
                    </a:lnTo>
                    <a:lnTo>
                      <a:pt x="35213" y="323518"/>
                    </a:lnTo>
                    <a:lnTo>
                      <a:pt x="41674" y="323518"/>
                    </a:lnTo>
                    <a:lnTo>
                      <a:pt x="41674" y="313644"/>
                    </a:lnTo>
                    <a:lnTo>
                      <a:pt x="42197" y="311477"/>
                    </a:lnTo>
                    <a:lnTo>
                      <a:pt x="42595" y="309309"/>
                    </a:lnTo>
                    <a:lnTo>
                      <a:pt x="42595" y="307006"/>
                    </a:lnTo>
                    <a:lnTo>
                      <a:pt x="40896" y="298483"/>
                    </a:lnTo>
                    <a:lnTo>
                      <a:pt x="36316" y="291533"/>
                    </a:lnTo>
                    <a:lnTo>
                      <a:pt x="29524" y="286821"/>
                    </a:lnTo>
                    <a:lnTo>
                      <a:pt x="21234" y="285090"/>
                    </a:lnTo>
                    <a:close/>
                  </a:path>
                  <a:path w="229234" h="678814">
                    <a:moveTo>
                      <a:pt x="221304" y="323518"/>
                    </a:moveTo>
                    <a:lnTo>
                      <a:pt x="193847" y="323518"/>
                    </a:lnTo>
                    <a:lnTo>
                      <a:pt x="197543" y="326764"/>
                    </a:lnTo>
                    <a:lnTo>
                      <a:pt x="202548" y="328796"/>
                    </a:lnTo>
                    <a:lnTo>
                      <a:pt x="207826" y="328796"/>
                    </a:lnTo>
                    <a:lnTo>
                      <a:pt x="216115" y="327084"/>
                    </a:lnTo>
                    <a:lnTo>
                      <a:pt x="221304" y="323518"/>
                    </a:lnTo>
                    <a:close/>
                  </a:path>
                  <a:path w="229234" h="678814">
                    <a:moveTo>
                      <a:pt x="21234" y="142477"/>
                    </a:moveTo>
                    <a:lnTo>
                      <a:pt x="12965" y="144188"/>
                    </a:lnTo>
                    <a:lnTo>
                      <a:pt x="6215" y="148856"/>
                    </a:lnTo>
                    <a:lnTo>
                      <a:pt x="1667" y="155782"/>
                    </a:lnTo>
                    <a:lnTo>
                      <a:pt x="0" y="164267"/>
                    </a:lnTo>
                    <a:lnTo>
                      <a:pt x="1667" y="172886"/>
                    </a:lnTo>
                    <a:lnTo>
                      <a:pt x="6215" y="179842"/>
                    </a:lnTo>
                    <a:lnTo>
                      <a:pt x="12965" y="184490"/>
                    </a:lnTo>
                    <a:lnTo>
                      <a:pt x="21234" y="186182"/>
                    </a:lnTo>
                    <a:lnTo>
                      <a:pt x="26910" y="186182"/>
                    </a:lnTo>
                    <a:lnTo>
                      <a:pt x="31789" y="184151"/>
                    </a:lnTo>
                    <a:lnTo>
                      <a:pt x="35737" y="180633"/>
                    </a:lnTo>
                    <a:lnTo>
                      <a:pt x="42196" y="180633"/>
                    </a:lnTo>
                    <a:lnTo>
                      <a:pt x="41346" y="172886"/>
                    </a:lnTo>
                    <a:lnTo>
                      <a:pt x="41402" y="171837"/>
                    </a:lnTo>
                    <a:lnTo>
                      <a:pt x="42101" y="169544"/>
                    </a:lnTo>
                    <a:lnTo>
                      <a:pt x="42595" y="167240"/>
                    </a:lnTo>
                    <a:lnTo>
                      <a:pt x="42595" y="164267"/>
                    </a:lnTo>
                    <a:lnTo>
                      <a:pt x="40908" y="155782"/>
                    </a:lnTo>
                    <a:lnTo>
                      <a:pt x="36316" y="148856"/>
                    </a:lnTo>
                    <a:lnTo>
                      <a:pt x="29524" y="144188"/>
                    </a:lnTo>
                    <a:lnTo>
                      <a:pt x="21234" y="142477"/>
                    </a:lnTo>
                    <a:close/>
                  </a:path>
                  <a:path w="229234" h="678814">
                    <a:moveTo>
                      <a:pt x="221752" y="180633"/>
                    </a:moveTo>
                    <a:lnTo>
                      <a:pt x="193449" y="180633"/>
                    </a:lnTo>
                    <a:lnTo>
                      <a:pt x="197020" y="184151"/>
                    </a:lnTo>
                    <a:lnTo>
                      <a:pt x="202150" y="186182"/>
                    </a:lnTo>
                    <a:lnTo>
                      <a:pt x="207826" y="186182"/>
                    </a:lnTo>
                    <a:lnTo>
                      <a:pt x="216115" y="184490"/>
                    </a:lnTo>
                    <a:lnTo>
                      <a:pt x="221752" y="180633"/>
                    </a:lnTo>
                    <a:close/>
                  </a:path>
                  <a:path w="229234" h="678814">
                    <a:moveTo>
                      <a:pt x="21234" y="0"/>
                    </a:moveTo>
                    <a:lnTo>
                      <a:pt x="12965" y="1732"/>
                    </a:lnTo>
                    <a:lnTo>
                      <a:pt x="6215" y="6447"/>
                    </a:lnTo>
                    <a:lnTo>
                      <a:pt x="1667" y="13420"/>
                    </a:lnTo>
                    <a:lnTo>
                      <a:pt x="0" y="21926"/>
                    </a:lnTo>
                    <a:lnTo>
                      <a:pt x="1667" y="30430"/>
                    </a:lnTo>
                    <a:lnTo>
                      <a:pt x="6215" y="37399"/>
                    </a:lnTo>
                    <a:lnTo>
                      <a:pt x="12965" y="42110"/>
                    </a:lnTo>
                    <a:lnTo>
                      <a:pt x="21234" y="43841"/>
                    </a:lnTo>
                    <a:lnTo>
                      <a:pt x="28355" y="43841"/>
                    </a:lnTo>
                    <a:lnTo>
                      <a:pt x="34417" y="40459"/>
                    </a:lnTo>
                    <a:lnTo>
                      <a:pt x="38375" y="34909"/>
                    </a:lnTo>
                    <a:lnTo>
                      <a:pt x="44471" y="34909"/>
                    </a:lnTo>
                    <a:lnTo>
                      <a:pt x="42595" y="21517"/>
                    </a:lnTo>
                    <a:lnTo>
                      <a:pt x="40818" y="13075"/>
                    </a:lnTo>
                    <a:lnTo>
                      <a:pt x="36171" y="6243"/>
                    </a:lnTo>
                    <a:lnTo>
                      <a:pt x="29396" y="1668"/>
                    </a:lnTo>
                    <a:lnTo>
                      <a:pt x="21234" y="0"/>
                    </a:lnTo>
                    <a:close/>
                  </a:path>
                  <a:path w="229234" h="678814">
                    <a:moveTo>
                      <a:pt x="222783" y="37485"/>
                    </a:moveTo>
                    <a:lnTo>
                      <a:pt x="192926" y="37485"/>
                    </a:lnTo>
                    <a:lnTo>
                      <a:pt x="196622" y="41401"/>
                    </a:lnTo>
                    <a:lnTo>
                      <a:pt x="201889" y="43841"/>
                    </a:lnTo>
                    <a:lnTo>
                      <a:pt x="207826" y="43841"/>
                    </a:lnTo>
                    <a:lnTo>
                      <a:pt x="216115" y="42110"/>
                    </a:lnTo>
                    <a:lnTo>
                      <a:pt x="222783" y="37485"/>
                    </a:lnTo>
                    <a:close/>
                  </a:path>
                </a:pathLst>
              </a:custGeom>
              <a:solidFill>
                <a:srgbClr val="ED1B3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19"/>
              <p:cNvSpPr/>
              <p:nvPr/>
            </p:nvSpPr>
            <p:spPr>
              <a:xfrm>
                <a:off x="890437" y="1280637"/>
                <a:ext cx="1107440" cy="1125855"/>
              </a:xfrm>
              <a:custGeom>
                <a:avLst/>
                <a:gdLst/>
                <a:ahLst/>
                <a:cxnLst/>
                <a:rect l="l" t="t" r="r" b="b"/>
                <a:pathLst>
                  <a:path w="1107439" h="1125855">
                    <a:moveTo>
                      <a:pt x="553553" y="0"/>
                    </a:moveTo>
                    <a:lnTo>
                      <a:pt x="505776" y="2085"/>
                    </a:lnTo>
                    <a:lnTo>
                      <a:pt x="459130" y="8228"/>
                    </a:lnTo>
                    <a:lnTo>
                      <a:pt x="413781" y="18257"/>
                    </a:lnTo>
                    <a:lnTo>
                      <a:pt x="369896" y="32002"/>
                    </a:lnTo>
                    <a:lnTo>
                      <a:pt x="327639" y="49292"/>
                    </a:lnTo>
                    <a:lnTo>
                      <a:pt x="287178" y="69956"/>
                    </a:lnTo>
                    <a:lnTo>
                      <a:pt x="248677" y="93824"/>
                    </a:lnTo>
                    <a:lnTo>
                      <a:pt x="212303" y="120725"/>
                    </a:lnTo>
                    <a:lnTo>
                      <a:pt x="178222" y="150488"/>
                    </a:lnTo>
                    <a:lnTo>
                      <a:pt x="146599" y="182943"/>
                    </a:lnTo>
                    <a:lnTo>
                      <a:pt x="117601" y="217918"/>
                    </a:lnTo>
                    <a:lnTo>
                      <a:pt x="91393" y="255243"/>
                    </a:lnTo>
                    <a:lnTo>
                      <a:pt x="68141" y="294748"/>
                    </a:lnTo>
                    <a:lnTo>
                      <a:pt x="48011" y="336261"/>
                    </a:lnTo>
                    <a:lnTo>
                      <a:pt x="31169" y="379613"/>
                    </a:lnTo>
                    <a:lnTo>
                      <a:pt x="17781" y="424631"/>
                    </a:lnTo>
                    <a:lnTo>
                      <a:pt x="8013" y="471146"/>
                    </a:lnTo>
                    <a:lnTo>
                      <a:pt x="2031" y="518987"/>
                    </a:lnTo>
                    <a:lnTo>
                      <a:pt x="0" y="567982"/>
                    </a:lnTo>
                    <a:lnTo>
                      <a:pt x="2219" y="619221"/>
                    </a:lnTo>
                    <a:lnTo>
                      <a:pt x="8751" y="669187"/>
                    </a:lnTo>
                    <a:lnTo>
                      <a:pt x="19407" y="717682"/>
                    </a:lnTo>
                    <a:lnTo>
                      <a:pt x="33996" y="764512"/>
                    </a:lnTo>
                    <a:lnTo>
                      <a:pt x="52331" y="809482"/>
                    </a:lnTo>
                    <a:lnTo>
                      <a:pt x="74220" y="852397"/>
                    </a:lnTo>
                    <a:lnTo>
                      <a:pt x="99476" y="893060"/>
                    </a:lnTo>
                    <a:lnTo>
                      <a:pt x="127908" y="931276"/>
                    </a:lnTo>
                    <a:lnTo>
                      <a:pt x="159327" y="966851"/>
                    </a:lnTo>
                    <a:lnTo>
                      <a:pt x="193545" y="999588"/>
                    </a:lnTo>
                    <a:lnTo>
                      <a:pt x="230371" y="1029292"/>
                    </a:lnTo>
                    <a:lnTo>
                      <a:pt x="269616" y="1055768"/>
                    </a:lnTo>
                    <a:lnTo>
                      <a:pt x="311091" y="1078821"/>
                    </a:lnTo>
                    <a:lnTo>
                      <a:pt x="354606" y="1098255"/>
                    </a:lnTo>
                    <a:lnTo>
                      <a:pt x="399973" y="1113874"/>
                    </a:lnTo>
                    <a:lnTo>
                      <a:pt x="447002" y="1125484"/>
                    </a:lnTo>
                    <a:lnTo>
                      <a:pt x="447002" y="890915"/>
                    </a:lnTo>
                    <a:lnTo>
                      <a:pt x="404992" y="820812"/>
                    </a:lnTo>
                    <a:lnTo>
                      <a:pt x="405558" y="779452"/>
                    </a:lnTo>
                    <a:lnTo>
                      <a:pt x="397987" y="779452"/>
                    </a:lnTo>
                    <a:lnTo>
                      <a:pt x="397987" y="780227"/>
                    </a:lnTo>
                    <a:lnTo>
                      <a:pt x="390165" y="790321"/>
                    </a:lnTo>
                    <a:lnTo>
                      <a:pt x="382255" y="796153"/>
                    </a:lnTo>
                    <a:lnTo>
                      <a:pt x="369483" y="799943"/>
                    </a:lnTo>
                    <a:lnTo>
                      <a:pt x="347078" y="803912"/>
                    </a:lnTo>
                    <a:lnTo>
                      <a:pt x="341830" y="798932"/>
                    </a:lnTo>
                    <a:lnTo>
                      <a:pt x="339134" y="793166"/>
                    </a:lnTo>
                    <a:lnTo>
                      <a:pt x="338142" y="782921"/>
                    </a:lnTo>
                    <a:lnTo>
                      <a:pt x="338000" y="764500"/>
                    </a:lnTo>
                    <a:lnTo>
                      <a:pt x="339418" y="744957"/>
                    </a:lnTo>
                    <a:lnTo>
                      <a:pt x="342539" y="732824"/>
                    </a:lnTo>
                    <a:lnTo>
                      <a:pt x="345659" y="726626"/>
                    </a:lnTo>
                    <a:lnTo>
                      <a:pt x="347078" y="724888"/>
                    </a:lnTo>
                    <a:lnTo>
                      <a:pt x="371240" y="731324"/>
                    </a:lnTo>
                    <a:lnTo>
                      <a:pt x="386939" y="739234"/>
                    </a:lnTo>
                    <a:lnTo>
                      <a:pt x="395435" y="745942"/>
                    </a:lnTo>
                    <a:lnTo>
                      <a:pt x="397987" y="748773"/>
                    </a:lnTo>
                    <a:lnTo>
                      <a:pt x="397987" y="749547"/>
                    </a:lnTo>
                    <a:lnTo>
                      <a:pt x="405558" y="749547"/>
                    </a:lnTo>
                    <a:lnTo>
                      <a:pt x="405252" y="696804"/>
                    </a:lnTo>
                    <a:lnTo>
                      <a:pt x="404239" y="636923"/>
                    </a:lnTo>
                    <a:lnTo>
                      <a:pt x="389475" y="636923"/>
                    </a:lnTo>
                    <a:lnTo>
                      <a:pt x="389475" y="637697"/>
                    </a:lnTo>
                    <a:lnTo>
                      <a:pt x="381758" y="647898"/>
                    </a:lnTo>
                    <a:lnTo>
                      <a:pt x="373883" y="653766"/>
                    </a:lnTo>
                    <a:lnTo>
                      <a:pt x="361077" y="657524"/>
                    </a:lnTo>
                    <a:lnTo>
                      <a:pt x="338565" y="661393"/>
                    </a:lnTo>
                    <a:lnTo>
                      <a:pt x="333311" y="656295"/>
                    </a:lnTo>
                    <a:lnTo>
                      <a:pt x="330612" y="650489"/>
                    </a:lnTo>
                    <a:lnTo>
                      <a:pt x="329618" y="640279"/>
                    </a:lnTo>
                    <a:lnTo>
                      <a:pt x="329476" y="621970"/>
                    </a:lnTo>
                    <a:lnTo>
                      <a:pt x="330896" y="602456"/>
                    </a:lnTo>
                    <a:lnTo>
                      <a:pt x="334021" y="590389"/>
                    </a:lnTo>
                    <a:lnTo>
                      <a:pt x="337145" y="584256"/>
                    </a:lnTo>
                    <a:lnTo>
                      <a:pt x="338565" y="582547"/>
                    </a:lnTo>
                    <a:lnTo>
                      <a:pt x="362807" y="588874"/>
                    </a:lnTo>
                    <a:lnTo>
                      <a:pt x="378497" y="596727"/>
                    </a:lnTo>
                    <a:lnTo>
                      <a:pt x="386949" y="603415"/>
                    </a:lnTo>
                    <a:lnTo>
                      <a:pt x="389475" y="606243"/>
                    </a:lnTo>
                    <a:lnTo>
                      <a:pt x="389475" y="607018"/>
                    </a:lnTo>
                    <a:lnTo>
                      <a:pt x="403097" y="607018"/>
                    </a:lnTo>
                    <a:lnTo>
                      <a:pt x="401959" y="577896"/>
                    </a:lnTo>
                    <a:lnTo>
                      <a:pt x="400499" y="549103"/>
                    </a:lnTo>
                    <a:lnTo>
                      <a:pt x="398684" y="521111"/>
                    </a:lnTo>
                    <a:lnTo>
                      <a:pt x="396480" y="494393"/>
                    </a:lnTo>
                    <a:lnTo>
                      <a:pt x="383234" y="494393"/>
                    </a:lnTo>
                    <a:lnTo>
                      <a:pt x="383234" y="495168"/>
                    </a:lnTo>
                    <a:lnTo>
                      <a:pt x="375627" y="505368"/>
                    </a:lnTo>
                    <a:lnTo>
                      <a:pt x="367808" y="511235"/>
                    </a:lnTo>
                    <a:lnTo>
                      <a:pt x="355021" y="514990"/>
                    </a:lnTo>
                    <a:lnTo>
                      <a:pt x="332513" y="518853"/>
                    </a:lnTo>
                    <a:lnTo>
                      <a:pt x="327259" y="513873"/>
                    </a:lnTo>
                    <a:lnTo>
                      <a:pt x="324560" y="508107"/>
                    </a:lnTo>
                    <a:lnTo>
                      <a:pt x="323566" y="497861"/>
                    </a:lnTo>
                    <a:lnTo>
                      <a:pt x="323424" y="479440"/>
                    </a:lnTo>
                    <a:lnTo>
                      <a:pt x="324844" y="459927"/>
                    </a:lnTo>
                    <a:lnTo>
                      <a:pt x="327969" y="447859"/>
                    </a:lnTo>
                    <a:lnTo>
                      <a:pt x="331093" y="441726"/>
                    </a:lnTo>
                    <a:lnTo>
                      <a:pt x="332513" y="440018"/>
                    </a:lnTo>
                    <a:lnTo>
                      <a:pt x="356725" y="446339"/>
                    </a:lnTo>
                    <a:lnTo>
                      <a:pt x="372351" y="454194"/>
                    </a:lnTo>
                    <a:lnTo>
                      <a:pt x="380738" y="460884"/>
                    </a:lnTo>
                    <a:lnTo>
                      <a:pt x="383234" y="463713"/>
                    </a:lnTo>
                    <a:lnTo>
                      <a:pt x="383234" y="464488"/>
                    </a:lnTo>
                    <a:lnTo>
                      <a:pt x="393255" y="464488"/>
                    </a:lnTo>
                    <a:lnTo>
                      <a:pt x="390256" y="443317"/>
                    </a:lnTo>
                    <a:lnTo>
                      <a:pt x="388603" y="433571"/>
                    </a:lnTo>
                    <a:lnTo>
                      <a:pt x="386825" y="424479"/>
                    </a:lnTo>
                    <a:lnTo>
                      <a:pt x="381530" y="370832"/>
                    </a:lnTo>
                    <a:lnTo>
                      <a:pt x="391740" y="342246"/>
                    </a:lnTo>
                    <a:lnTo>
                      <a:pt x="414022" y="333493"/>
                    </a:lnTo>
                    <a:lnTo>
                      <a:pt x="444945" y="339346"/>
                    </a:lnTo>
                    <a:lnTo>
                      <a:pt x="481074" y="354575"/>
                    </a:lnTo>
                    <a:lnTo>
                      <a:pt x="517376" y="356198"/>
                    </a:lnTo>
                    <a:lnTo>
                      <a:pt x="557576" y="335627"/>
                    </a:lnTo>
                    <a:lnTo>
                      <a:pt x="597396" y="302594"/>
                    </a:lnTo>
                    <a:lnTo>
                      <a:pt x="632555" y="266830"/>
                    </a:lnTo>
                    <a:lnTo>
                      <a:pt x="658775" y="238066"/>
                    </a:lnTo>
                    <a:lnTo>
                      <a:pt x="681999" y="219034"/>
                    </a:lnTo>
                    <a:lnTo>
                      <a:pt x="706859" y="209921"/>
                    </a:lnTo>
                    <a:lnTo>
                      <a:pt x="727451" y="216635"/>
                    </a:lnTo>
                    <a:lnTo>
                      <a:pt x="737868" y="245086"/>
                    </a:lnTo>
                    <a:lnTo>
                      <a:pt x="732208" y="301184"/>
                    </a:lnTo>
                    <a:lnTo>
                      <a:pt x="729361" y="315710"/>
                    </a:lnTo>
                    <a:lnTo>
                      <a:pt x="726764" y="332347"/>
                    </a:lnTo>
                    <a:lnTo>
                      <a:pt x="722176" y="371088"/>
                    </a:lnTo>
                    <a:lnTo>
                      <a:pt x="718580" y="415601"/>
                    </a:lnTo>
                    <a:lnTo>
                      <a:pt x="715548" y="464488"/>
                    </a:lnTo>
                    <a:lnTo>
                      <a:pt x="723684" y="464488"/>
                    </a:lnTo>
                    <a:lnTo>
                      <a:pt x="723684" y="463713"/>
                    </a:lnTo>
                    <a:lnTo>
                      <a:pt x="731512" y="453507"/>
                    </a:lnTo>
                    <a:lnTo>
                      <a:pt x="739425" y="447636"/>
                    </a:lnTo>
                    <a:lnTo>
                      <a:pt x="752194" y="443880"/>
                    </a:lnTo>
                    <a:lnTo>
                      <a:pt x="774594" y="440018"/>
                    </a:lnTo>
                    <a:lnTo>
                      <a:pt x="779957" y="445004"/>
                    </a:lnTo>
                    <a:lnTo>
                      <a:pt x="782711" y="450772"/>
                    </a:lnTo>
                    <a:lnTo>
                      <a:pt x="783726" y="461019"/>
                    </a:lnTo>
                    <a:lnTo>
                      <a:pt x="783871" y="479440"/>
                    </a:lnTo>
                    <a:lnTo>
                      <a:pt x="782421" y="498952"/>
                    </a:lnTo>
                    <a:lnTo>
                      <a:pt x="779232" y="511017"/>
                    </a:lnTo>
                    <a:lnTo>
                      <a:pt x="776043" y="517146"/>
                    </a:lnTo>
                    <a:lnTo>
                      <a:pt x="774594" y="518853"/>
                    </a:lnTo>
                    <a:lnTo>
                      <a:pt x="750436" y="512532"/>
                    </a:lnTo>
                    <a:lnTo>
                      <a:pt x="734736" y="504682"/>
                    </a:lnTo>
                    <a:lnTo>
                      <a:pt x="726238" y="497995"/>
                    </a:lnTo>
                    <a:lnTo>
                      <a:pt x="723684" y="495168"/>
                    </a:lnTo>
                    <a:lnTo>
                      <a:pt x="723684" y="494393"/>
                    </a:lnTo>
                    <a:lnTo>
                      <a:pt x="714229" y="494393"/>
                    </a:lnTo>
                    <a:lnTo>
                      <a:pt x="712051" y="550847"/>
                    </a:lnTo>
                    <a:lnTo>
                      <a:pt x="710439" y="607018"/>
                    </a:lnTo>
                    <a:lnTo>
                      <a:pt x="716501" y="607018"/>
                    </a:lnTo>
                    <a:lnTo>
                      <a:pt x="716501" y="606243"/>
                    </a:lnTo>
                    <a:lnTo>
                      <a:pt x="724214" y="596042"/>
                    </a:lnTo>
                    <a:lnTo>
                      <a:pt x="732068" y="590174"/>
                    </a:lnTo>
                    <a:lnTo>
                      <a:pt x="744815" y="586416"/>
                    </a:lnTo>
                    <a:lnTo>
                      <a:pt x="767212" y="582547"/>
                    </a:lnTo>
                    <a:lnTo>
                      <a:pt x="772575" y="587533"/>
                    </a:lnTo>
                    <a:lnTo>
                      <a:pt x="775329" y="593302"/>
                    </a:lnTo>
                    <a:lnTo>
                      <a:pt x="776344" y="603549"/>
                    </a:lnTo>
                    <a:lnTo>
                      <a:pt x="776489" y="621970"/>
                    </a:lnTo>
                    <a:lnTo>
                      <a:pt x="775039" y="641400"/>
                    </a:lnTo>
                    <a:lnTo>
                      <a:pt x="771850" y="653477"/>
                    </a:lnTo>
                    <a:lnTo>
                      <a:pt x="768661" y="659656"/>
                    </a:lnTo>
                    <a:lnTo>
                      <a:pt x="767212" y="661393"/>
                    </a:lnTo>
                    <a:lnTo>
                      <a:pt x="743085" y="655067"/>
                    </a:lnTo>
                    <a:lnTo>
                      <a:pt x="727454" y="647213"/>
                    </a:lnTo>
                    <a:lnTo>
                      <a:pt x="719024" y="640525"/>
                    </a:lnTo>
                    <a:lnTo>
                      <a:pt x="716501" y="637697"/>
                    </a:lnTo>
                    <a:lnTo>
                      <a:pt x="716501" y="636923"/>
                    </a:lnTo>
                    <a:lnTo>
                      <a:pt x="709873" y="636923"/>
                    </a:lnTo>
                    <a:lnTo>
                      <a:pt x="708733" y="724823"/>
                    </a:lnTo>
                    <a:lnTo>
                      <a:pt x="708554" y="749547"/>
                    </a:lnTo>
                    <a:lnTo>
                      <a:pt x="716501" y="749547"/>
                    </a:lnTo>
                    <a:lnTo>
                      <a:pt x="716501" y="748773"/>
                    </a:lnTo>
                    <a:lnTo>
                      <a:pt x="724214" y="738572"/>
                    </a:lnTo>
                    <a:lnTo>
                      <a:pt x="732068" y="732704"/>
                    </a:lnTo>
                    <a:lnTo>
                      <a:pt x="744815" y="728946"/>
                    </a:lnTo>
                    <a:lnTo>
                      <a:pt x="767212" y="725077"/>
                    </a:lnTo>
                    <a:lnTo>
                      <a:pt x="772575" y="730063"/>
                    </a:lnTo>
                    <a:lnTo>
                      <a:pt x="775329" y="735832"/>
                    </a:lnTo>
                    <a:lnTo>
                      <a:pt x="776344" y="746079"/>
                    </a:lnTo>
                    <a:lnTo>
                      <a:pt x="776489" y="764500"/>
                    </a:lnTo>
                    <a:lnTo>
                      <a:pt x="775039" y="784012"/>
                    </a:lnTo>
                    <a:lnTo>
                      <a:pt x="771850" y="796076"/>
                    </a:lnTo>
                    <a:lnTo>
                      <a:pt x="768661" y="802205"/>
                    </a:lnTo>
                    <a:lnTo>
                      <a:pt x="767212" y="803912"/>
                    </a:lnTo>
                    <a:lnTo>
                      <a:pt x="743085" y="797512"/>
                    </a:lnTo>
                    <a:lnTo>
                      <a:pt x="727454" y="789670"/>
                    </a:lnTo>
                    <a:lnTo>
                      <a:pt x="719024" y="783028"/>
                    </a:lnTo>
                    <a:lnTo>
                      <a:pt x="716501" y="780227"/>
                    </a:lnTo>
                    <a:lnTo>
                      <a:pt x="716501" y="779452"/>
                    </a:lnTo>
                    <a:lnTo>
                      <a:pt x="708554" y="779452"/>
                    </a:lnTo>
                    <a:lnTo>
                      <a:pt x="708554" y="820812"/>
                    </a:lnTo>
                    <a:lnTo>
                      <a:pt x="666723" y="890915"/>
                    </a:lnTo>
                    <a:lnTo>
                      <a:pt x="666723" y="1124122"/>
                    </a:lnTo>
                    <a:lnTo>
                      <a:pt x="713116" y="1112055"/>
                    </a:lnTo>
                    <a:lnTo>
                      <a:pt x="757856" y="1096077"/>
                    </a:lnTo>
                    <a:lnTo>
                      <a:pt x="800759" y="1076378"/>
                    </a:lnTo>
                    <a:lnTo>
                      <a:pt x="841639" y="1053147"/>
                    </a:lnTo>
                    <a:lnTo>
                      <a:pt x="880311" y="1026575"/>
                    </a:lnTo>
                    <a:lnTo>
                      <a:pt x="916590" y="996850"/>
                    </a:lnTo>
                    <a:lnTo>
                      <a:pt x="950292" y="964163"/>
                    </a:lnTo>
                    <a:lnTo>
                      <a:pt x="981231" y="928703"/>
                    </a:lnTo>
                    <a:lnTo>
                      <a:pt x="1009223" y="890660"/>
                    </a:lnTo>
                    <a:lnTo>
                      <a:pt x="1034083" y="850225"/>
                    </a:lnTo>
                    <a:lnTo>
                      <a:pt x="1055625" y="807586"/>
                    </a:lnTo>
                    <a:lnTo>
                      <a:pt x="1073666" y="762933"/>
                    </a:lnTo>
                    <a:lnTo>
                      <a:pt x="1088019" y="716457"/>
                    </a:lnTo>
                    <a:lnTo>
                      <a:pt x="1098500" y="668346"/>
                    </a:lnTo>
                    <a:lnTo>
                      <a:pt x="1104925" y="618792"/>
                    </a:lnTo>
                    <a:lnTo>
                      <a:pt x="1107107" y="567982"/>
                    </a:lnTo>
                    <a:lnTo>
                      <a:pt x="1105076" y="518987"/>
                    </a:lnTo>
                    <a:lnTo>
                      <a:pt x="1099094" y="471146"/>
                    </a:lnTo>
                    <a:lnTo>
                      <a:pt x="1089325" y="424631"/>
                    </a:lnTo>
                    <a:lnTo>
                      <a:pt x="1075937" y="379613"/>
                    </a:lnTo>
                    <a:lnTo>
                      <a:pt x="1059096" y="336261"/>
                    </a:lnTo>
                    <a:lnTo>
                      <a:pt x="1038966" y="294748"/>
                    </a:lnTo>
                    <a:lnTo>
                      <a:pt x="1015714" y="255243"/>
                    </a:lnTo>
                    <a:lnTo>
                      <a:pt x="989506" y="217918"/>
                    </a:lnTo>
                    <a:lnTo>
                      <a:pt x="960508" y="182943"/>
                    </a:lnTo>
                    <a:lnTo>
                      <a:pt x="928885" y="150488"/>
                    </a:lnTo>
                    <a:lnTo>
                      <a:pt x="894804" y="120725"/>
                    </a:lnTo>
                    <a:lnTo>
                      <a:pt x="858430" y="93824"/>
                    </a:lnTo>
                    <a:lnTo>
                      <a:pt x="819929" y="69956"/>
                    </a:lnTo>
                    <a:lnTo>
                      <a:pt x="779468" y="49292"/>
                    </a:lnTo>
                    <a:lnTo>
                      <a:pt x="737211" y="32002"/>
                    </a:lnTo>
                    <a:lnTo>
                      <a:pt x="693326" y="18257"/>
                    </a:lnTo>
                    <a:lnTo>
                      <a:pt x="647977" y="8228"/>
                    </a:lnTo>
                    <a:lnTo>
                      <a:pt x="601331" y="2085"/>
                    </a:lnTo>
                    <a:lnTo>
                      <a:pt x="553553" y="0"/>
                    </a:lnTo>
                    <a:close/>
                  </a:path>
                </a:pathLst>
              </a:custGeom>
              <a:solidFill>
                <a:srgbClr val="ED1C2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4" name="object 20"/>
            <p:cNvSpPr/>
            <p:nvPr/>
          </p:nvSpPr>
          <p:spPr>
            <a:xfrm>
              <a:off x="2179891" y="1280102"/>
              <a:ext cx="1715770" cy="524510"/>
            </a:xfrm>
            <a:custGeom>
              <a:avLst/>
              <a:gdLst/>
              <a:ahLst/>
              <a:cxnLst/>
              <a:rect l="l" t="t" r="r" b="b"/>
              <a:pathLst>
                <a:path w="1715770" h="524510">
                  <a:moveTo>
                    <a:pt x="254635" y="523925"/>
                  </a:moveTo>
                  <a:lnTo>
                    <a:pt x="121094" y="238747"/>
                  </a:lnTo>
                  <a:lnTo>
                    <a:pt x="250278" y="12"/>
                  </a:lnTo>
                  <a:lnTo>
                    <a:pt x="192697" y="12"/>
                  </a:lnTo>
                  <a:lnTo>
                    <a:pt x="56908" y="253009"/>
                  </a:lnTo>
                  <a:lnTo>
                    <a:pt x="56908" y="12"/>
                  </a:lnTo>
                  <a:lnTo>
                    <a:pt x="0" y="12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715770" h="524510">
                  <a:moveTo>
                    <a:pt x="561822" y="523925"/>
                  </a:moveTo>
                  <a:lnTo>
                    <a:pt x="542124" y="418414"/>
                  </a:lnTo>
                  <a:lnTo>
                    <a:pt x="532777" y="368300"/>
                  </a:lnTo>
                  <a:lnTo>
                    <a:pt x="477113" y="70154"/>
                  </a:lnTo>
                  <a:lnTo>
                    <a:pt x="477113" y="368300"/>
                  </a:lnTo>
                  <a:lnTo>
                    <a:pt x="363296" y="368300"/>
                  </a:lnTo>
                  <a:lnTo>
                    <a:pt x="419544" y="65862"/>
                  </a:lnTo>
                  <a:lnTo>
                    <a:pt x="477113" y="368300"/>
                  </a:lnTo>
                  <a:lnTo>
                    <a:pt x="477113" y="70154"/>
                  </a:lnTo>
                  <a:lnTo>
                    <a:pt x="476313" y="65862"/>
                  </a:lnTo>
                  <a:lnTo>
                    <a:pt x="464019" y="0"/>
                  </a:lnTo>
                  <a:lnTo>
                    <a:pt x="381558" y="0"/>
                  </a:lnTo>
                  <a:lnTo>
                    <a:pt x="283883" y="523925"/>
                  </a:lnTo>
                  <a:lnTo>
                    <a:pt x="336296" y="523925"/>
                  </a:lnTo>
                  <a:lnTo>
                    <a:pt x="356019" y="418414"/>
                  </a:lnTo>
                  <a:lnTo>
                    <a:pt x="485190" y="418414"/>
                  </a:lnTo>
                  <a:lnTo>
                    <a:pt x="504913" y="523925"/>
                  </a:lnTo>
                  <a:lnTo>
                    <a:pt x="561822" y="523925"/>
                  </a:lnTo>
                  <a:close/>
                </a:path>
                <a:path w="1715770" h="524510">
                  <a:moveTo>
                    <a:pt x="869670" y="0"/>
                  </a:moveTo>
                  <a:lnTo>
                    <a:pt x="661746" y="0"/>
                  </a:lnTo>
                  <a:lnTo>
                    <a:pt x="647852" y="396684"/>
                  </a:lnTo>
                  <a:lnTo>
                    <a:pt x="645007" y="429564"/>
                  </a:lnTo>
                  <a:lnTo>
                    <a:pt x="636625" y="452932"/>
                  </a:lnTo>
                  <a:lnTo>
                    <a:pt x="619620" y="466877"/>
                  </a:lnTo>
                  <a:lnTo>
                    <a:pt x="590943" y="471512"/>
                  </a:lnTo>
                  <a:lnTo>
                    <a:pt x="590943" y="523849"/>
                  </a:lnTo>
                  <a:lnTo>
                    <a:pt x="600481" y="523849"/>
                  </a:lnTo>
                  <a:lnTo>
                    <a:pt x="649020" y="514858"/>
                  </a:lnTo>
                  <a:lnTo>
                    <a:pt x="680034" y="489635"/>
                  </a:lnTo>
                  <a:lnTo>
                    <a:pt x="696976" y="448983"/>
                  </a:lnTo>
                  <a:lnTo>
                    <a:pt x="703313" y="393700"/>
                  </a:lnTo>
                  <a:lnTo>
                    <a:pt x="714959" y="53098"/>
                  </a:lnTo>
                  <a:lnTo>
                    <a:pt x="812761" y="53098"/>
                  </a:lnTo>
                  <a:lnTo>
                    <a:pt x="812761" y="523925"/>
                  </a:lnTo>
                  <a:lnTo>
                    <a:pt x="869670" y="523925"/>
                  </a:lnTo>
                  <a:lnTo>
                    <a:pt x="869670" y="0"/>
                  </a:lnTo>
                  <a:close/>
                </a:path>
                <a:path w="1715770" h="524510">
                  <a:moveTo>
                    <a:pt x="1140015" y="0"/>
                  </a:moveTo>
                  <a:lnTo>
                    <a:pt x="1076490" y="0"/>
                  </a:lnTo>
                  <a:lnTo>
                    <a:pt x="994829" y="246214"/>
                  </a:lnTo>
                  <a:lnTo>
                    <a:pt x="949566" y="390702"/>
                  </a:lnTo>
                  <a:lnTo>
                    <a:pt x="949566" y="0"/>
                  </a:lnTo>
                  <a:lnTo>
                    <a:pt x="899274" y="0"/>
                  </a:lnTo>
                  <a:lnTo>
                    <a:pt x="899274" y="523925"/>
                  </a:lnTo>
                  <a:lnTo>
                    <a:pt x="958303" y="523925"/>
                  </a:lnTo>
                  <a:lnTo>
                    <a:pt x="1033475" y="282206"/>
                  </a:lnTo>
                  <a:lnTo>
                    <a:pt x="1088936" y="107010"/>
                  </a:lnTo>
                  <a:lnTo>
                    <a:pt x="1088936" y="523925"/>
                  </a:lnTo>
                  <a:lnTo>
                    <a:pt x="1140015" y="523925"/>
                  </a:lnTo>
                  <a:lnTo>
                    <a:pt x="1140015" y="0"/>
                  </a:lnTo>
                  <a:close/>
                </a:path>
                <a:path w="1715770" h="524510">
                  <a:moveTo>
                    <a:pt x="1408480" y="0"/>
                  </a:moveTo>
                  <a:lnTo>
                    <a:pt x="1351572" y="0"/>
                  </a:lnTo>
                  <a:lnTo>
                    <a:pt x="1351572" y="236220"/>
                  </a:lnTo>
                  <a:lnTo>
                    <a:pt x="1226108" y="236220"/>
                  </a:lnTo>
                  <a:lnTo>
                    <a:pt x="1226108" y="0"/>
                  </a:lnTo>
                  <a:lnTo>
                    <a:pt x="1169200" y="0"/>
                  </a:lnTo>
                  <a:lnTo>
                    <a:pt x="1169200" y="236220"/>
                  </a:lnTo>
                  <a:lnTo>
                    <a:pt x="1169200" y="288290"/>
                  </a:lnTo>
                  <a:lnTo>
                    <a:pt x="1169200" y="524510"/>
                  </a:lnTo>
                  <a:lnTo>
                    <a:pt x="1226108" y="524510"/>
                  </a:lnTo>
                  <a:lnTo>
                    <a:pt x="1226108" y="288290"/>
                  </a:lnTo>
                  <a:lnTo>
                    <a:pt x="1351572" y="288290"/>
                  </a:lnTo>
                  <a:lnTo>
                    <a:pt x="1351572" y="524510"/>
                  </a:lnTo>
                  <a:lnTo>
                    <a:pt x="1408480" y="524510"/>
                  </a:lnTo>
                  <a:lnTo>
                    <a:pt x="1408480" y="288290"/>
                  </a:lnTo>
                  <a:lnTo>
                    <a:pt x="1408480" y="236220"/>
                  </a:lnTo>
                  <a:lnTo>
                    <a:pt x="1408480" y="0"/>
                  </a:lnTo>
                  <a:close/>
                </a:path>
                <a:path w="1715770" h="524510">
                  <a:moveTo>
                    <a:pt x="1715617" y="523925"/>
                  </a:moveTo>
                  <a:lnTo>
                    <a:pt x="1695919" y="418414"/>
                  </a:lnTo>
                  <a:lnTo>
                    <a:pt x="1686572" y="368300"/>
                  </a:lnTo>
                  <a:lnTo>
                    <a:pt x="1631048" y="70904"/>
                  </a:lnTo>
                  <a:lnTo>
                    <a:pt x="1631048" y="368300"/>
                  </a:lnTo>
                  <a:lnTo>
                    <a:pt x="1517218" y="368300"/>
                  </a:lnTo>
                  <a:lnTo>
                    <a:pt x="1573339" y="65862"/>
                  </a:lnTo>
                  <a:lnTo>
                    <a:pt x="1631048" y="368300"/>
                  </a:lnTo>
                  <a:lnTo>
                    <a:pt x="1631048" y="70904"/>
                  </a:lnTo>
                  <a:lnTo>
                    <a:pt x="1630108" y="65862"/>
                  </a:lnTo>
                  <a:lnTo>
                    <a:pt x="1617814" y="0"/>
                  </a:lnTo>
                  <a:lnTo>
                    <a:pt x="1535353" y="0"/>
                  </a:lnTo>
                  <a:lnTo>
                    <a:pt x="1437678" y="523925"/>
                  </a:lnTo>
                  <a:lnTo>
                    <a:pt x="1490230" y="523925"/>
                  </a:lnTo>
                  <a:lnTo>
                    <a:pt x="1509941" y="418414"/>
                  </a:lnTo>
                  <a:lnTo>
                    <a:pt x="1638985" y="418414"/>
                  </a:lnTo>
                  <a:lnTo>
                    <a:pt x="1658708" y="523925"/>
                  </a:lnTo>
                  <a:lnTo>
                    <a:pt x="1715617" y="523925"/>
                  </a:lnTo>
                  <a:close/>
                </a:path>
              </a:pathLst>
            </a:custGeom>
            <a:solidFill>
              <a:srgbClr val="ED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1"/>
            <p:cNvSpPr/>
            <p:nvPr/>
          </p:nvSpPr>
          <p:spPr>
            <a:xfrm>
              <a:off x="2179891" y="1892979"/>
              <a:ext cx="1891030" cy="524510"/>
            </a:xfrm>
            <a:custGeom>
              <a:avLst/>
              <a:gdLst/>
              <a:ahLst/>
              <a:cxnLst/>
              <a:rect l="l" t="t" r="r" b="b"/>
              <a:pathLst>
                <a:path w="1891029" h="524510">
                  <a:moveTo>
                    <a:pt x="254635" y="523925"/>
                  </a:moveTo>
                  <a:lnTo>
                    <a:pt x="121094" y="238734"/>
                  </a:lnTo>
                  <a:lnTo>
                    <a:pt x="250278" y="0"/>
                  </a:lnTo>
                  <a:lnTo>
                    <a:pt x="192697" y="0"/>
                  </a:lnTo>
                  <a:lnTo>
                    <a:pt x="56908" y="252996"/>
                  </a:lnTo>
                  <a:lnTo>
                    <a:pt x="56908" y="0"/>
                  </a:lnTo>
                  <a:lnTo>
                    <a:pt x="0" y="0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891029" h="524510">
                  <a:moveTo>
                    <a:pt x="510019" y="128054"/>
                  </a:moveTo>
                  <a:lnTo>
                    <a:pt x="503389" y="74536"/>
                  </a:lnTo>
                  <a:lnTo>
                    <a:pt x="492429" y="53098"/>
                  </a:lnTo>
                  <a:lnTo>
                    <a:pt x="482790" y="34239"/>
                  </a:lnTo>
                  <a:lnTo>
                    <a:pt x="453771" y="13563"/>
                  </a:lnTo>
                  <a:lnTo>
                    <a:pt x="453771" y="125069"/>
                  </a:lnTo>
                  <a:lnTo>
                    <a:pt x="453771" y="194602"/>
                  </a:lnTo>
                  <a:lnTo>
                    <a:pt x="449922" y="226796"/>
                  </a:lnTo>
                  <a:lnTo>
                    <a:pt x="438289" y="248615"/>
                  </a:lnTo>
                  <a:lnTo>
                    <a:pt x="418706" y="261023"/>
                  </a:lnTo>
                  <a:lnTo>
                    <a:pt x="391033" y="264947"/>
                  </a:lnTo>
                  <a:lnTo>
                    <a:pt x="340741" y="264947"/>
                  </a:lnTo>
                  <a:lnTo>
                    <a:pt x="340741" y="53098"/>
                  </a:lnTo>
                  <a:lnTo>
                    <a:pt x="395401" y="53098"/>
                  </a:lnTo>
                  <a:lnTo>
                    <a:pt x="422059" y="57607"/>
                  </a:lnTo>
                  <a:lnTo>
                    <a:pt x="440169" y="71107"/>
                  </a:lnTo>
                  <a:lnTo>
                    <a:pt x="450494" y="93599"/>
                  </a:lnTo>
                  <a:lnTo>
                    <a:pt x="453771" y="125069"/>
                  </a:lnTo>
                  <a:lnTo>
                    <a:pt x="453771" y="13563"/>
                  </a:lnTo>
                  <a:lnTo>
                    <a:pt x="447154" y="8839"/>
                  </a:lnTo>
                  <a:lnTo>
                    <a:pt x="395401" y="0"/>
                  </a:lnTo>
                  <a:lnTo>
                    <a:pt x="283832" y="0"/>
                  </a:lnTo>
                  <a:lnTo>
                    <a:pt x="283832" y="523925"/>
                  </a:lnTo>
                  <a:lnTo>
                    <a:pt x="340741" y="523925"/>
                  </a:lnTo>
                  <a:lnTo>
                    <a:pt x="340741" y="317373"/>
                  </a:lnTo>
                  <a:lnTo>
                    <a:pt x="391033" y="317373"/>
                  </a:lnTo>
                  <a:lnTo>
                    <a:pt x="443801" y="309308"/>
                  </a:lnTo>
                  <a:lnTo>
                    <a:pt x="480910" y="285318"/>
                  </a:lnTo>
                  <a:lnTo>
                    <a:pt x="492188" y="264947"/>
                  </a:lnTo>
                  <a:lnTo>
                    <a:pt x="502818" y="245757"/>
                  </a:lnTo>
                  <a:lnTo>
                    <a:pt x="510019" y="190931"/>
                  </a:lnTo>
                  <a:lnTo>
                    <a:pt x="510019" y="128054"/>
                  </a:lnTo>
                  <a:close/>
                </a:path>
                <a:path w="1891029" h="524510">
                  <a:moveTo>
                    <a:pt x="788098" y="523925"/>
                  </a:moveTo>
                  <a:lnTo>
                    <a:pt x="768388" y="418401"/>
                  </a:lnTo>
                  <a:lnTo>
                    <a:pt x="759040" y="368287"/>
                  </a:lnTo>
                  <a:lnTo>
                    <a:pt x="703376" y="70154"/>
                  </a:lnTo>
                  <a:lnTo>
                    <a:pt x="703376" y="368287"/>
                  </a:lnTo>
                  <a:lnTo>
                    <a:pt x="589559" y="368287"/>
                  </a:lnTo>
                  <a:lnTo>
                    <a:pt x="645807" y="65862"/>
                  </a:lnTo>
                  <a:lnTo>
                    <a:pt x="703376" y="368287"/>
                  </a:lnTo>
                  <a:lnTo>
                    <a:pt x="703376" y="70154"/>
                  </a:lnTo>
                  <a:lnTo>
                    <a:pt x="702576" y="65862"/>
                  </a:lnTo>
                  <a:lnTo>
                    <a:pt x="690283" y="0"/>
                  </a:lnTo>
                  <a:lnTo>
                    <a:pt x="607822" y="0"/>
                  </a:lnTo>
                  <a:lnTo>
                    <a:pt x="510019" y="523925"/>
                  </a:lnTo>
                  <a:lnTo>
                    <a:pt x="562559" y="523925"/>
                  </a:lnTo>
                  <a:lnTo>
                    <a:pt x="582282" y="418401"/>
                  </a:lnTo>
                  <a:lnTo>
                    <a:pt x="711454" y="418401"/>
                  </a:lnTo>
                  <a:lnTo>
                    <a:pt x="731177" y="523925"/>
                  </a:lnTo>
                  <a:lnTo>
                    <a:pt x="788098" y="523925"/>
                  </a:lnTo>
                  <a:close/>
                </a:path>
                <a:path w="1891029" h="524510">
                  <a:moveTo>
                    <a:pt x="1047051" y="129311"/>
                  </a:moveTo>
                  <a:lnTo>
                    <a:pt x="1040104" y="76276"/>
                  </a:lnTo>
                  <a:lnTo>
                    <a:pt x="1018933" y="35496"/>
                  </a:lnTo>
                  <a:lnTo>
                    <a:pt x="983005" y="9321"/>
                  </a:lnTo>
                  <a:lnTo>
                    <a:pt x="931760" y="76"/>
                  </a:lnTo>
                  <a:lnTo>
                    <a:pt x="880935" y="9321"/>
                  </a:lnTo>
                  <a:lnTo>
                    <a:pt x="845248" y="35496"/>
                  </a:lnTo>
                  <a:lnTo>
                    <a:pt x="824191" y="76276"/>
                  </a:lnTo>
                  <a:lnTo>
                    <a:pt x="817283" y="129311"/>
                  </a:lnTo>
                  <a:lnTo>
                    <a:pt x="817283" y="394855"/>
                  </a:lnTo>
                  <a:lnTo>
                    <a:pt x="824191" y="447827"/>
                  </a:lnTo>
                  <a:lnTo>
                    <a:pt x="845248" y="488569"/>
                  </a:lnTo>
                  <a:lnTo>
                    <a:pt x="880935" y="514731"/>
                  </a:lnTo>
                  <a:lnTo>
                    <a:pt x="931760" y="523976"/>
                  </a:lnTo>
                  <a:lnTo>
                    <a:pt x="983005" y="514731"/>
                  </a:lnTo>
                  <a:lnTo>
                    <a:pt x="1018933" y="488569"/>
                  </a:lnTo>
                  <a:lnTo>
                    <a:pt x="1040104" y="447827"/>
                  </a:lnTo>
                  <a:lnTo>
                    <a:pt x="1047051" y="394855"/>
                  </a:lnTo>
                  <a:lnTo>
                    <a:pt x="1047051" y="330962"/>
                  </a:lnTo>
                  <a:lnTo>
                    <a:pt x="993051" y="330962"/>
                  </a:lnTo>
                  <a:lnTo>
                    <a:pt x="993051" y="397789"/>
                  </a:lnTo>
                  <a:lnTo>
                    <a:pt x="989545" y="428853"/>
                  </a:lnTo>
                  <a:lnTo>
                    <a:pt x="978725" y="452170"/>
                  </a:lnTo>
                  <a:lnTo>
                    <a:pt x="960107" y="466826"/>
                  </a:lnTo>
                  <a:lnTo>
                    <a:pt x="933221" y="471919"/>
                  </a:lnTo>
                  <a:lnTo>
                    <a:pt x="906627" y="466826"/>
                  </a:lnTo>
                  <a:lnTo>
                    <a:pt x="887971" y="452170"/>
                  </a:lnTo>
                  <a:lnTo>
                    <a:pt x="876998" y="428853"/>
                  </a:lnTo>
                  <a:lnTo>
                    <a:pt x="873404" y="397789"/>
                  </a:lnTo>
                  <a:lnTo>
                    <a:pt x="873404" y="126377"/>
                  </a:lnTo>
                  <a:lnTo>
                    <a:pt x="876998" y="95262"/>
                  </a:lnTo>
                  <a:lnTo>
                    <a:pt x="887971" y="71945"/>
                  </a:lnTo>
                  <a:lnTo>
                    <a:pt x="906627" y="57315"/>
                  </a:lnTo>
                  <a:lnTo>
                    <a:pt x="933221" y="52247"/>
                  </a:lnTo>
                  <a:lnTo>
                    <a:pt x="960107" y="57315"/>
                  </a:lnTo>
                  <a:lnTo>
                    <a:pt x="978725" y="71945"/>
                  </a:lnTo>
                  <a:lnTo>
                    <a:pt x="989545" y="95262"/>
                  </a:lnTo>
                  <a:lnTo>
                    <a:pt x="993051" y="126377"/>
                  </a:lnTo>
                  <a:lnTo>
                    <a:pt x="993051" y="175501"/>
                  </a:lnTo>
                  <a:lnTo>
                    <a:pt x="1047051" y="175501"/>
                  </a:lnTo>
                  <a:lnTo>
                    <a:pt x="1047051" y="129311"/>
                  </a:lnTo>
                  <a:close/>
                </a:path>
                <a:path w="1891029" h="524510">
                  <a:moveTo>
                    <a:pt x="1315529" y="0"/>
                  </a:moveTo>
                  <a:lnTo>
                    <a:pt x="1258620" y="0"/>
                  </a:lnTo>
                  <a:lnTo>
                    <a:pt x="1258620" y="236220"/>
                  </a:lnTo>
                  <a:lnTo>
                    <a:pt x="1133144" y="236220"/>
                  </a:lnTo>
                  <a:lnTo>
                    <a:pt x="1133144" y="0"/>
                  </a:lnTo>
                  <a:lnTo>
                    <a:pt x="1076236" y="0"/>
                  </a:lnTo>
                  <a:lnTo>
                    <a:pt x="1076236" y="236220"/>
                  </a:lnTo>
                  <a:lnTo>
                    <a:pt x="1076236" y="288290"/>
                  </a:lnTo>
                  <a:lnTo>
                    <a:pt x="1076236" y="524510"/>
                  </a:lnTo>
                  <a:lnTo>
                    <a:pt x="1133144" y="524510"/>
                  </a:lnTo>
                  <a:lnTo>
                    <a:pt x="1133144" y="288290"/>
                  </a:lnTo>
                  <a:lnTo>
                    <a:pt x="1258620" y="288290"/>
                  </a:lnTo>
                  <a:lnTo>
                    <a:pt x="1258620" y="524510"/>
                  </a:lnTo>
                  <a:lnTo>
                    <a:pt x="1315529" y="524510"/>
                  </a:lnTo>
                  <a:lnTo>
                    <a:pt x="1315529" y="288290"/>
                  </a:lnTo>
                  <a:lnTo>
                    <a:pt x="1315529" y="236220"/>
                  </a:lnTo>
                  <a:lnTo>
                    <a:pt x="1315529" y="0"/>
                  </a:lnTo>
                  <a:close/>
                </a:path>
                <a:path w="1891029" h="524510">
                  <a:moveTo>
                    <a:pt x="1622666" y="523925"/>
                  </a:moveTo>
                  <a:lnTo>
                    <a:pt x="1602968" y="418401"/>
                  </a:lnTo>
                  <a:lnTo>
                    <a:pt x="1593608" y="368287"/>
                  </a:lnTo>
                  <a:lnTo>
                    <a:pt x="1537957" y="70154"/>
                  </a:lnTo>
                  <a:lnTo>
                    <a:pt x="1537957" y="368287"/>
                  </a:lnTo>
                  <a:lnTo>
                    <a:pt x="1424279" y="368287"/>
                  </a:lnTo>
                  <a:lnTo>
                    <a:pt x="1480388" y="65862"/>
                  </a:lnTo>
                  <a:lnTo>
                    <a:pt x="1537957" y="368287"/>
                  </a:lnTo>
                  <a:lnTo>
                    <a:pt x="1537957" y="70154"/>
                  </a:lnTo>
                  <a:lnTo>
                    <a:pt x="1537157" y="65862"/>
                  </a:lnTo>
                  <a:lnTo>
                    <a:pt x="1524863" y="0"/>
                  </a:lnTo>
                  <a:lnTo>
                    <a:pt x="1442402" y="0"/>
                  </a:lnTo>
                  <a:lnTo>
                    <a:pt x="1344726" y="523925"/>
                  </a:lnTo>
                  <a:lnTo>
                    <a:pt x="1397266" y="523925"/>
                  </a:lnTo>
                  <a:lnTo>
                    <a:pt x="1416862" y="418401"/>
                  </a:lnTo>
                  <a:lnTo>
                    <a:pt x="1546034" y="418401"/>
                  </a:lnTo>
                  <a:lnTo>
                    <a:pt x="1565757" y="523925"/>
                  </a:lnTo>
                  <a:lnTo>
                    <a:pt x="1622666" y="523925"/>
                  </a:lnTo>
                  <a:close/>
                </a:path>
                <a:path w="1891029" h="524510">
                  <a:moveTo>
                    <a:pt x="1890445" y="0"/>
                  </a:moveTo>
                  <a:lnTo>
                    <a:pt x="1833537" y="0"/>
                  </a:lnTo>
                  <a:lnTo>
                    <a:pt x="1833537" y="53098"/>
                  </a:lnTo>
                  <a:lnTo>
                    <a:pt x="1833537" y="247015"/>
                  </a:lnTo>
                  <a:lnTo>
                    <a:pt x="1790395" y="247015"/>
                  </a:lnTo>
                  <a:lnTo>
                    <a:pt x="1760461" y="243801"/>
                  </a:lnTo>
                  <a:lnTo>
                    <a:pt x="1737982" y="232435"/>
                  </a:lnTo>
                  <a:lnTo>
                    <a:pt x="1723834" y="210413"/>
                  </a:lnTo>
                  <a:lnTo>
                    <a:pt x="1718919" y="175183"/>
                  </a:lnTo>
                  <a:lnTo>
                    <a:pt x="1718919" y="125069"/>
                  </a:lnTo>
                  <a:lnTo>
                    <a:pt x="1722208" y="93891"/>
                  </a:lnTo>
                  <a:lnTo>
                    <a:pt x="1732610" y="71361"/>
                  </a:lnTo>
                  <a:lnTo>
                    <a:pt x="1750961" y="57696"/>
                  </a:lnTo>
                  <a:lnTo>
                    <a:pt x="1778076" y="53098"/>
                  </a:lnTo>
                  <a:lnTo>
                    <a:pt x="1833537" y="53098"/>
                  </a:lnTo>
                  <a:lnTo>
                    <a:pt x="1833537" y="0"/>
                  </a:lnTo>
                  <a:lnTo>
                    <a:pt x="1776628" y="0"/>
                  </a:lnTo>
                  <a:lnTo>
                    <a:pt x="1724952" y="7772"/>
                  </a:lnTo>
                  <a:lnTo>
                    <a:pt x="1689595" y="30708"/>
                  </a:lnTo>
                  <a:lnTo>
                    <a:pt x="1669288" y="68237"/>
                  </a:lnTo>
                  <a:lnTo>
                    <a:pt x="1662811" y="119773"/>
                  </a:lnTo>
                  <a:lnTo>
                    <a:pt x="1662811" y="162407"/>
                  </a:lnTo>
                  <a:lnTo>
                    <a:pt x="1666557" y="201612"/>
                  </a:lnTo>
                  <a:lnTo>
                    <a:pt x="1678038" y="232625"/>
                  </a:lnTo>
                  <a:lnTo>
                    <a:pt x="1697583" y="255498"/>
                  </a:lnTo>
                  <a:lnTo>
                    <a:pt x="1725536" y="270243"/>
                  </a:lnTo>
                  <a:lnTo>
                    <a:pt x="1696237" y="285432"/>
                  </a:lnTo>
                  <a:lnTo>
                    <a:pt x="1676552" y="309168"/>
                  </a:lnTo>
                  <a:lnTo>
                    <a:pt x="1665478" y="340766"/>
                  </a:lnTo>
                  <a:lnTo>
                    <a:pt x="1662010" y="379564"/>
                  </a:lnTo>
                  <a:lnTo>
                    <a:pt x="1662010" y="461048"/>
                  </a:lnTo>
                  <a:lnTo>
                    <a:pt x="1661642" y="478142"/>
                  </a:lnTo>
                  <a:lnTo>
                    <a:pt x="1660194" y="494474"/>
                  </a:lnTo>
                  <a:lnTo>
                    <a:pt x="1657096" y="509803"/>
                  </a:lnTo>
                  <a:lnTo>
                    <a:pt x="1651825" y="523925"/>
                  </a:lnTo>
                  <a:lnTo>
                    <a:pt x="1709521" y="523925"/>
                  </a:lnTo>
                  <a:lnTo>
                    <a:pt x="1718360" y="483031"/>
                  </a:lnTo>
                  <a:lnTo>
                    <a:pt x="1718919" y="378066"/>
                  </a:lnTo>
                  <a:lnTo>
                    <a:pt x="1723885" y="340918"/>
                  </a:lnTo>
                  <a:lnTo>
                    <a:pt x="1738363" y="316890"/>
                  </a:lnTo>
                  <a:lnTo>
                    <a:pt x="1761744" y="303974"/>
                  </a:lnTo>
                  <a:lnTo>
                    <a:pt x="1793430" y="300126"/>
                  </a:lnTo>
                  <a:lnTo>
                    <a:pt x="1833537" y="300126"/>
                  </a:lnTo>
                  <a:lnTo>
                    <a:pt x="1833537" y="523925"/>
                  </a:lnTo>
                  <a:lnTo>
                    <a:pt x="1890445" y="523925"/>
                  </a:lnTo>
                  <a:lnTo>
                    <a:pt x="1890445" y="300126"/>
                  </a:lnTo>
                  <a:lnTo>
                    <a:pt x="1890445" y="247015"/>
                  </a:lnTo>
                  <a:lnTo>
                    <a:pt x="1890445" y="53098"/>
                  </a:lnTo>
                  <a:lnTo>
                    <a:pt x="1890445" y="0"/>
                  </a:lnTo>
                  <a:close/>
                </a:path>
              </a:pathLst>
            </a:custGeom>
            <a:solidFill>
              <a:srgbClr val="080B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Овал 21"/>
          <p:cNvSpPr/>
          <p:nvPr/>
        </p:nvSpPr>
        <p:spPr>
          <a:xfrm>
            <a:off x="4336664" y="4633742"/>
            <a:ext cx="1332411" cy="133241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EDE8C0-6B93-9E4A-8080-41165DD00124}"/>
              </a:ext>
            </a:extLst>
          </p:cNvPr>
          <p:cNvSpPr txBox="1"/>
          <p:nvPr/>
        </p:nvSpPr>
        <p:spPr>
          <a:xfrm>
            <a:off x="524341" y="2577219"/>
            <a:ext cx="3133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Сергей Мельников и Никита Гудков</a:t>
            </a:r>
            <a:endParaRPr lang="ru-RU" sz="1800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CB3E54D-DC36-6747-AFDD-EAF0FDB713D9}"/>
              </a:ext>
            </a:extLst>
          </p:cNvPr>
          <p:cNvSpPr txBox="1"/>
          <p:nvPr/>
        </p:nvSpPr>
        <p:spPr>
          <a:xfrm>
            <a:off x="524341" y="3129890"/>
            <a:ext cx="78303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spc="38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ведущие</a:t>
            </a:r>
            <a:endParaRPr lang="ru-RU" sz="1050" spc="38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33" name="object 2"/>
          <p:cNvSpPr/>
          <p:nvPr/>
        </p:nvSpPr>
        <p:spPr>
          <a:xfrm rot="20873361" flipV="1">
            <a:off x="3517798" y="3410555"/>
            <a:ext cx="6583249" cy="3020502"/>
          </a:xfrm>
          <a:custGeom>
            <a:avLst/>
            <a:gdLst/>
            <a:ahLst/>
            <a:cxnLst/>
            <a:rect l="l" t="t" r="r" b="b"/>
            <a:pathLst>
              <a:path w="14495144" h="8115300">
                <a:moveTo>
                  <a:pt x="14495149" y="0"/>
                </a:moveTo>
                <a:lnTo>
                  <a:pt x="0" y="0"/>
                </a:lnTo>
                <a:lnTo>
                  <a:pt x="151420" y="1003300"/>
                </a:lnTo>
                <a:lnTo>
                  <a:pt x="330514" y="1473200"/>
                </a:lnTo>
                <a:lnTo>
                  <a:pt x="656664" y="2387600"/>
                </a:lnTo>
                <a:lnTo>
                  <a:pt x="997978" y="2959100"/>
                </a:lnTo>
                <a:lnTo>
                  <a:pt x="1563794" y="3416300"/>
                </a:lnTo>
                <a:lnTo>
                  <a:pt x="2563451" y="3987800"/>
                </a:lnTo>
                <a:lnTo>
                  <a:pt x="2621960" y="4025900"/>
                </a:lnTo>
                <a:lnTo>
                  <a:pt x="2680382" y="4051300"/>
                </a:lnTo>
                <a:lnTo>
                  <a:pt x="2738713" y="4089400"/>
                </a:lnTo>
                <a:lnTo>
                  <a:pt x="2855105" y="4140200"/>
                </a:lnTo>
                <a:lnTo>
                  <a:pt x="2913162" y="4178300"/>
                </a:lnTo>
                <a:lnTo>
                  <a:pt x="3602254" y="4483100"/>
                </a:lnTo>
                <a:lnTo>
                  <a:pt x="3659013" y="4495800"/>
                </a:lnTo>
                <a:lnTo>
                  <a:pt x="3772209" y="4546600"/>
                </a:lnTo>
                <a:lnTo>
                  <a:pt x="3828644" y="4559300"/>
                </a:lnTo>
                <a:lnTo>
                  <a:pt x="3884968" y="4584700"/>
                </a:lnTo>
                <a:lnTo>
                  <a:pt x="3941181" y="4597400"/>
                </a:lnTo>
                <a:lnTo>
                  <a:pt x="3997281" y="4622800"/>
                </a:lnTo>
                <a:lnTo>
                  <a:pt x="4109140" y="4648200"/>
                </a:lnTo>
                <a:lnTo>
                  <a:pt x="4164897" y="4673600"/>
                </a:lnTo>
                <a:lnTo>
                  <a:pt x="4276059" y="4699000"/>
                </a:lnTo>
                <a:lnTo>
                  <a:pt x="4331463" y="4724400"/>
                </a:lnTo>
                <a:lnTo>
                  <a:pt x="5040423" y="4889500"/>
                </a:lnTo>
                <a:lnTo>
                  <a:pt x="5094053" y="4889500"/>
                </a:lnTo>
                <a:lnTo>
                  <a:pt x="5254133" y="4927600"/>
                </a:lnTo>
                <a:lnTo>
                  <a:pt x="5307220" y="4927600"/>
                </a:lnTo>
                <a:lnTo>
                  <a:pt x="5360167" y="4940300"/>
                </a:lnTo>
                <a:lnTo>
                  <a:pt x="5412974" y="4940300"/>
                </a:lnTo>
                <a:lnTo>
                  <a:pt x="5518166" y="4965700"/>
                </a:lnTo>
                <a:lnTo>
                  <a:pt x="9532457" y="4965700"/>
                </a:lnTo>
                <a:lnTo>
                  <a:pt x="9567672" y="4978400"/>
                </a:lnTo>
                <a:lnTo>
                  <a:pt x="9740150" y="4978400"/>
                </a:lnTo>
                <a:lnTo>
                  <a:pt x="9773919" y="4991100"/>
                </a:lnTo>
                <a:lnTo>
                  <a:pt x="9873751" y="4991100"/>
                </a:lnTo>
                <a:lnTo>
                  <a:pt x="9906534" y="5003800"/>
                </a:lnTo>
                <a:lnTo>
                  <a:pt x="9971351" y="5003800"/>
                </a:lnTo>
                <a:lnTo>
                  <a:pt x="10003383" y="5016500"/>
                </a:lnTo>
                <a:lnTo>
                  <a:pt x="10066691" y="5016500"/>
                </a:lnTo>
                <a:lnTo>
                  <a:pt x="10097963" y="5029200"/>
                </a:lnTo>
                <a:lnTo>
                  <a:pt x="10128981" y="5029200"/>
                </a:lnTo>
                <a:lnTo>
                  <a:pt x="10159742" y="5041900"/>
                </a:lnTo>
                <a:lnTo>
                  <a:pt x="10190245" y="5041900"/>
                </a:lnTo>
                <a:lnTo>
                  <a:pt x="10220490" y="5054600"/>
                </a:lnTo>
                <a:lnTo>
                  <a:pt x="10250475" y="5054600"/>
                </a:lnTo>
                <a:lnTo>
                  <a:pt x="10280200" y="5067300"/>
                </a:lnTo>
                <a:lnTo>
                  <a:pt x="10309663" y="5067300"/>
                </a:lnTo>
                <a:lnTo>
                  <a:pt x="10367800" y="5092700"/>
                </a:lnTo>
                <a:lnTo>
                  <a:pt x="10396472" y="5092700"/>
                </a:lnTo>
                <a:lnTo>
                  <a:pt x="10480888" y="5130800"/>
                </a:lnTo>
                <a:lnTo>
                  <a:pt x="10508490" y="5130800"/>
                </a:lnTo>
                <a:lnTo>
                  <a:pt x="10535822" y="5143500"/>
                </a:lnTo>
                <a:lnTo>
                  <a:pt x="10642428" y="5194300"/>
                </a:lnTo>
                <a:lnTo>
                  <a:pt x="10719496" y="5232400"/>
                </a:lnTo>
                <a:lnTo>
                  <a:pt x="10757871" y="5257800"/>
                </a:lnTo>
                <a:lnTo>
                  <a:pt x="10796135" y="5270500"/>
                </a:lnTo>
                <a:lnTo>
                  <a:pt x="10910257" y="5346700"/>
                </a:lnTo>
                <a:lnTo>
                  <a:pt x="10948074" y="5384800"/>
                </a:lnTo>
                <a:lnTo>
                  <a:pt x="11023371" y="5435600"/>
                </a:lnTo>
                <a:lnTo>
                  <a:pt x="11060851" y="5473700"/>
                </a:lnTo>
                <a:lnTo>
                  <a:pt x="11098218" y="5499100"/>
                </a:lnTo>
                <a:lnTo>
                  <a:pt x="11135472" y="5537200"/>
                </a:lnTo>
                <a:lnTo>
                  <a:pt x="11172612" y="5562600"/>
                </a:lnTo>
                <a:lnTo>
                  <a:pt x="11283352" y="5676900"/>
                </a:lnTo>
                <a:lnTo>
                  <a:pt x="11320037" y="5702300"/>
                </a:lnTo>
                <a:lnTo>
                  <a:pt x="11501744" y="5892800"/>
                </a:lnTo>
                <a:lnTo>
                  <a:pt x="11537739" y="5943600"/>
                </a:lnTo>
                <a:lnTo>
                  <a:pt x="11680564" y="6096000"/>
                </a:lnTo>
                <a:lnTo>
                  <a:pt x="11715980" y="6146800"/>
                </a:lnTo>
                <a:lnTo>
                  <a:pt x="11821525" y="6261100"/>
                </a:lnTo>
                <a:lnTo>
                  <a:pt x="11856472" y="6311900"/>
                </a:lnTo>
                <a:lnTo>
                  <a:pt x="11891302" y="6350000"/>
                </a:lnTo>
                <a:lnTo>
                  <a:pt x="11926014" y="6400800"/>
                </a:lnTo>
                <a:lnTo>
                  <a:pt x="11995084" y="6477000"/>
                </a:lnTo>
                <a:lnTo>
                  <a:pt x="12029441" y="6527800"/>
                </a:lnTo>
                <a:lnTo>
                  <a:pt x="12131800" y="6642100"/>
                </a:lnTo>
                <a:lnTo>
                  <a:pt x="12165682" y="6692900"/>
                </a:lnTo>
                <a:lnTo>
                  <a:pt x="12233086" y="6769100"/>
                </a:lnTo>
                <a:lnTo>
                  <a:pt x="12266609" y="6819900"/>
                </a:lnTo>
                <a:lnTo>
                  <a:pt x="12366455" y="6934200"/>
                </a:lnTo>
                <a:lnTo>
                  <a:pt x="12497890" y="7086600"/>
                </a:lnTo>
                <a:lnTo>
                  <a:pt x="12627380" y="7239000"/>
                </a:lnTo>
                <a:lnTo>
                  <a:pt x="12659447" y="7264400"/>
                </a:lnTo>
                <a:lnTo>
                  <a:pt x="12723212" y="7340600"/>
                </a:lnTo>
                <a:lnTo>
                  <a:pt x="12754910" y="7366000"/>
                </a:lnTo>
                <a:lnTo>
                  <a:pt x="12786485" y="7404100"/>
                </a:lnTo>
                <a:lnTo>
                  <a:pt x="12849263" y="7454900"/>
                </a:lnTo>
                <a:lnTo>
                  <a:pt x="12880467" y="7493000"/>
                </a:lnTo>
                <a:lnTo>
                  <a:pt x="13004036" y="7594600"/>
                </a:lnTo>
                <a:lnTo>
                  <a:pt x="13034617" y="7607300"/>
                </a:lnTo>
                <a:lnTo>
                  <a:pt x="13095402" y="7658100"/>
                </a:lnTo>
                <a:lnTo>
                  <a:pt x="13155683" y="7683500"/>
                </a:lnTo>
                <a:lnTo>
                  <a:pt x="13246372" y="7734300"/>
                </a:lnTo>
                <a:lnTo>
                  <a:pt x="13386244" y="7810500"/>
                </a:lnTo>
                <a:lnTo>
                  <a:pt x="13433745" y="7823200"/>
                </a:lnTo>
                <a:lnTo>
                  <a:pt x="13529842" y="7874000"/>
                </a:lnTo>
                <a:lnTo>
                  <a:pt x="13578366" y="7886700"/>
                </a:lnTo>
                <a:lnTo>
                  <a:pt x="13627157" y="7912100"/>
                </a:lnTo>
                <a:lnTo>
                  <a:pt x="13676179" y="7924800"/>
                </a:lnTo>
                <a:lnTo>
                  <a:pt x="13725395" y="7950200"/>
                </a:lnTo>
                <a:lnTo>
                  <a:pt x="13873843" y="7988300"/>
                </a:lnTo>
                <a:lnTo>
                  <a:pt x="13923470" y="8013700"/>
                </a:lnTo>
                <a:lnTo>
                  <a:pt x="14171039" y="8077200"/>
                </a:lnTo>
                <a:lnTo>
                  <a:pt x="14220183" y="8077200"/>
                </a:lnTo>
                <a:lnTo>
                  <a:pt x="14317809" y="8102600"/>
                </a:lnTo>
                <a:lnTo>
                  <a:pt x="14366217" y="8102600"/>
                </a:lnTo>
                <a:lnTo>
                  <a:pt x="14414307" y="8115300"/>
                </a:lnTo>
                <a:lnTo>
                  <a:pt x="14495149" y="8115300"/>
                </a:lnTo>
                <a:lnTo>
                  <a:pt x="14495149" y="0"/>
                </a:lnTo>
                <a:close/>
              </a:path>
              <a:path w="14495144" h="8115300">
                <a:moveTo>
                  <a:pt x="7582177" y="5029200"/>
                </a:moveTo>
                <a:lnTo>
                  <a:pt x="6388363" y="5029200"/>
                </a:lnTo>
                <a:lnTo>
                  <a:pt x="6438154" y="5041900"/>
                </a:lnTo>
                <a:lnTo>
                  <a:pt x="7536560" y="5041900"/>
                </a:lnTo>
                <a:lnTo>
                  <a:pt x="7582177" y="5029200"/>
                </a:lnTo>
                <a:close/>
              </a:path>
              <a:path w="14495144" h="8115300">
                <a:moveTo>
                  <a:pt x="7896201" y="5016500"/>
                </a:moveTo>
                <a:lnTo>
                  <a:pt x="6137015" y="5016500"/>
                </a:lnTo>
                <a:lnTo>
                  <a:pt x="6187600" y="5029200"/>
                </a:lnTo>
                <a:lnTo>
                  <a:pt x="7851915" y="5029200"/>
                </a:lnTo>
                <a:lnTo>
                  <a:pt x="7896201" y="5016500"/>
                </a:lnTo>
                <a:close/>
              </a:path>
              <a:path w="14495144" h="8115300">
                <a:moveTo>
                  <a:pt x="8157795" y="5003800"/>
                </a:moveTo>
                <a:lnTo>
                  <a:pt x="5984332" y="5003800"/>
                </a:lnTo>
                <a:lnTo>
                  <a:pt x="6035380" y="5016500"/>
                </a:lnTo>
                <a:lnTo>
                  <a:pt x="8071388" y="5016500"/>
                </a:lnTo>
                <a:lnTo>
                  <a:pt x="8157795" y="5003800"/>
                </a:lnTo>
                <a:close/>
              </a:path>
              <a:path w="14495144" h="8115300">
                <a:moveTo>
                  <a:pt x="8453839" y="4991100"/>
                </a:moveTo>
                <a:lnTo>
                  <a:pt x="5830277" y="4991100"/>
                </a:lnTo>
                <a:lnTo>
                  <a:pt x="5881779" y="5003800"/>
                </a:lnTo>
                <a:lnTo>
                  <a:pt x="8370280" y="5003800"/>
                </a:lnTo>
                <a:lnTo>
                  <a:pt x="8453839" y="4991100"/>
                </a:lnTo>
                <a:close/>
              </a:path>
              <a:path w="14495144" h="8115300">
                <a:moveTo>
                  <a:pt x="8659078" y="4978400"/>
                </a:moveTo>
                <a:lnTo>
                  <a:pt x="5674879" y="4978400"/>
                </a:lnTo>
                <a:lnTo>
                  <a:pt x="5726826" y="4991100"/>
                </a:lnTo>
                <a:lnTo>
                  <a:pt x="8618453" y="4991100"/>
                </a:lnTo>
                <a:lnTo>
                  <a:pt x="8659078" y="4978400"/>
                </a:lnTo>
                <a:close/>
              </a:path>
              <a:path w="14495144" h="8115300">
                <a:moveTo>
                  <a:pt x="8976313" y="4965700"/>
                </a:moveTo>
                <a:lnTo>
                  <a:pt x="5570548" y="4965700"/>
                </a:lnTo>
                <a:lnTo>
                  <a:pt x="5622786" y="4978400"/>
                </a:lnTo>
                <a:lnTo>
                  <a:pt x="8937424" y="4978400"/>
                </a:lnTo>
                <a:lnTo>
                  <a:pt x="8976313" y="4965700"/>
                </a:lnTo>
                <a:close/>
              </a:path>
            </a:pathLst>
          </a:custGeom>
          <a:solidFill>
            <a:srgbClr val="ED1C29"/>
          </a:solidFill>
        </p:spPr>
        <p:txBody>
          <a:bodyPr wrap="square" lIns="0" tIns="0" rIns="0" bIns="0" rtlCol="0"/>
          <a:lstStyle/>
          <a:p>
            <a:endParaRPr sz="614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6035" y="835618"/>
            <a:ext cx="488041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7A2782A-4BC5-9A43-BD0D-70524C16D125}"/>
              </a:ext>
            </a:extLst>
          </p:cNvPr>
          <p:cNvSpPr txBox="1"/>
          <p:nvPr/>
        </p:nvSpPr>
        <p:spPr>
          <a:xfrm>
            <a:off x="758181" y="1727820"/>
            <a:ext cx="166263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spc="50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132 243</a:t>
            </a:r>
            <a:endParaRPr lang="ru-RU" sz="3000" spc="50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C259C32-C07C-BB4A-BFEE-09B183EE1D0C}"/>
              </a:ext>
            </a:extLst>
          </p:cNvPr>
          <p:cNvSpPr txBox="1"/>
          <p:nvPr/>
        </p:nvSpPr>
        <p:spPr>
          <a:xfrm>
            <a:off x="758181" y="2192615"/>
            <a:ext cx="19111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spc="50" dirty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е</a:t>
            </a:r>
            <a:r>
              <a:rPr lang="ru-RU" sz="1400" spc="50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жедневный охват</a:t>
            </a:r>
            <a:endParaRPr lang="ru-RU" sz="1400" spc="50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E94535-0229-D947-8061-0BB5274DD3CB}"/>
              </a:ext>
            </a:extLst>
          </p:cNvPr>
          <p:cNvSpPr txBox="1"/>
          <p:nvPr/>
        </p:nvSpPr>
        <p:spPr>
          <a:xfrm>
            <a:off x="779476" y="4832336"/>
            <a:ext cx="8048875" cy="18466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Источник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: </a:t>
            </a:r>
            <a:r>
              <a:rPr lang="ru-RU" sz="600" dirty="0" err="1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Mediascope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, </a:t>
            </a:r>
            <a:r>
              <a:rPr lang="ru-RU" sz="600" dirty="0" err="1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Radio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r>
              <a:rPr lang="ru-RU" sz="600" dirty="0" err="1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Index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– Россия (города 100 000+), 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Октябрь 2025 – Март 2026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, 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эфирное время по России 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17:00-18:00, Вт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., Все 12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+.</a:t>
            </a:r>
            <a:endParaRPr lang="ru-RU" sz="600" dirty="0">
              <a:solidFill>
                <a:schemeClr val="bg1">
                  <a:lumMod val="75000"/>
                </a:schemeClr>
              </a:solidFill>
              <a:latin typeface="Roboto" charset="0"/>
              <a:ea typeface="Roboto" charset="0"/>
              <a:cs typeface="Robo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56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7">
            <a:extLst>
              <a:ext uri="{FF2B5EF4-FFF2-40B4-BE49-F238E27FC236}">
                <a16:creationId xmlns:a16="http://schemas.microsoft.com/office/drawing/2014/main" id="{E7322144-0105-7748-A6E4-A9D08603E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11806" y="3288461"/>
            <a:ext cx="7381201" cy="1482868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 marR="2310"/>
            <a:r>
              <a:rPr lang="ru-RU" sz="1200" dirty="0">
                <a:solidFill>
                  <a:srgbClr val="213C62"/>
                </a:solidFill>
                <a:latin typeface="Roboto" panose="02000000000000000000" pitchFamily="2" charset="0"/>
              </a:rPr>
              <a:t>«</a:t>
            </a:r>
            <a:r>
              <a:rPr lang="ru-RU" sz="1200" dirty="0" err="1">
                <a:solidFill>
                  <a:srgbClr val="213C62"/>
                </a:solidFill>
                <a:latin typeface="Roboto" panose="02000000000000000000" pitchFamily="2" charset="0"/>
              </a:rPr>
              <a:t>проЧТЕНИЕ</a:t>
            </a:r>
            <a:r>
              <a:rPr lang="ru-RU" sz="1200" dirty="0">
                <a:solidFill>
                  <a:srgbClr val="213C62"/>
                </a:solidFill>
                <a:latin typeface="Roboto" panose="02000000000000000000" pitchFamily="2" charset="0"/>
              </a:rPr>
              <a:t>» — программа о книгах, их авторах и современной </a:t>
            </a:r>
            <a:r>
              <a:rPr lang="ru-RU" sz="1200" dirty="0" smtClean="0">
                <a:solidFill>
                  <a:srgbClr val="213C62"/>
                </a:solidFill>
                <a:latin typeface="Roboto" panose="02000000000000000000" pitchFamily="2" charset="0"/>
              </a:rPr>
              <a:t>литературе.</a:t>
            </a:r>
          </a:p>
          <a:p>
            <a:pPr marL="5776" marR="2310"/>
            <a:r>
              <a:rPr lang="ru-RU" sz="1200" dirty="0" smtClean="0">
                <a:solidFill>
                  <a:srgbClr val="213C62"/>
                </a:solidFill>
                <a:latin typeface="Roboto" panose="02000000000000000000" pitchFamily="2" charset="0"/>
              </a:rPr>
              <a:t>Исторически </a:t>
            </a:r>
            <a:r>
              <a:rPr lang="ru-RU" sz="1200" dirty="0" err="1">
                <a:solidFill>
                  <a:srgbClr val="213C62"/>
                </a:solidFill>
                <a:latin typeface="Roboto" panose="02000000000000000000" pitchFamily="2" charset="0"/>
              </a:rPr>
              <a:t>психотип</a:t>
            </a:r>
            <a:r>
              <a:rPr lang="ru-RU" sz="1200" dirty="0">
                <a:solidFill>
                  <a:srgbClr val="213C62"/>
                </a:solidFill>
                <a:latin typeface="Roboto" panose="02000000000000000000" pitchFamily="2" charset="0"/>
              </a:rPr>
              <a:t> русского человека сложился так, что печатное слово для него всегда было уважаемо и ценилось иногда выше устного</a:t>
            </a:r>
            <a:r>
              <a:rPr lang="ru-RU" sz="1200" dirty="0" smtClean="0">
                <a:solidFill>
                  <a:srgbClr val="213C62"/>
                </a:solidFill>
                <a:latin typeface="Roboto" panose="02000000000000000000" pitchFamily="2" charset="0"/>
              </a:rPr>
              <a:t>.</a:t>
            </a:r>
            <a:endParaRPr lang="ru-RU" sz="1200" dirty="0">
              <a:solidFill>
                <a:srgbClr val="213C62"/>
              </a:solidFill>
              <a:latin typeface="Roboto" panose="02000000000000000000" pitchFamily="2" charset="0"/>
            </a:endParaRPr>
          </a:p>
          <a:p>
            <a:pPr marL="5776" marR="2310"/>
            <a:r>
              <a:rPr lang="ru-RU" sz="1200" dirty="0">
                <a:solidFill>
                  <a:srgbClr val="213C62"/>
                </a:solidFill>
                <a:latin typeface="Roboto" panose="02000000000000000000" pitchFamily="2" charset="0"/>
              </a:rPr>
              <a:t>Писатель, поэт и радиоведущая Лина Кусто познакомит слушателей с актуальными писателями, </a:t>
            </a:r>
            <a:r>
              <a:rPr lang="ru-RU" sz="1200" dirty="0" smtClean="0">
                <a:solidFill>
                  <a:srgbClr val="213C62"/>
                </a:solidFill>
                <a:latin typeface="Roboto" panose="02000000000000000000" pitchFamily="2" charset="0"/>
              </a:rPr>
              <a:t>популярными </a:t>
            </a:r>
            <a:r>
              <a:rPr lang="ru-RU" sz="1200" dirty="0">
                <a:solidFill>
                  <a:srgbClr val="213C62"/>
                </a:solidFill>
                <a:latin typeface="Roboto" panose="02000000000000000000" pitchFamily="2" charset="0"/>
              </a:rPr>
              <a:t>поэтами, литературными критиками, издателями и редакторами</a:t>
            </a:r>
            <a:r>
              <a:rPr lang="ru-RU" sz="1200" dirty="0" smtClean="0">
                <a:solidFill>
                  <a:srgbClr val="213C62"/>
                </a:solidFill>
                <a:latin typeface="Roboto" panose="02000000000000000000" pitchFamily="2" charset="0"/>
              </a:rPr>
              <a:t>.</a:t>
            </a:r>
            <a:endParaRPr lang="ru-RU" sz="1200" dirty="0">
              <a:solidFill>
                <a:srgbClr val="213C62"/>
              </a:solidFill>
              <a:latin typeface="Roboto" panose="02000000000000000000" pitchFamily="2" charset="0"/>
            </a:endParaRPr>
          </a:p>
          <a:p>
            <a:pPr marL="5776" marR="2310"/>
            <a:r>
              <a:rPr lang="ru-RU" sz="1200" dirty="0">
                <a:solidFill>
                  <a:srgbClr val="213C62"/>
                </a:solidFill>
                <a:latin typeface="Roboto" panose="02000000000000000000" pitchFamily="2" charset="0"/>
              </a:rPr>
              <a:t>Программа «</a:t>
            </a:r>
            <a:r>
              <a:rPr lang="ru-RU" sz="1200" dirty="0" err="1">
                <a:solidFill>
                  <a:srgbClr val="213C62"/>
                </a:solidFill>
                <a:latin typeface="Roboto" panose="02000000000000000000" pitchFamily="2" charset="0"/>
              </a:rPr>
              <a:t>проЧТЕНИЕ</a:t>
            </a:r>
            <a:r>
              <a:rPr lang="ru-RU" sz="1200" dirty="0">
                <a:solidFill>
                  <a:srgbClr val="213C62"/>
                </a:solidFill>
                <a:latin typeface="Roboto" panose="02000000000000000000" pitchFamily="2" charset="0"/>
              </a:rPr>
              <a:t>» поведает читателям о книгах и вдохновении, </a:t>
            </a:r>
            <a:r>
              <a:rPr lang="ru-RU" sz="1200" dirty="0" smtClean="0">
                <a:solidFill>
                  <a:srgbClr val="213C62"/>
                </a:solidFill>
                <a:latin typeface="Roboto" panose="02000000000000000000" pitchFamily="2" charset="0"/>
              </a:rPr>
              <a:t>смыслах </a:t>
            </a:r>
            <a:r>
              <a:rPr lang="ru-RU" sz="1200" dirty="0">
                <a:solidFill>
                  <a:srgbClr val="213C62"/>
                </a:solidFill>
                <a:latin typeface="Roboto" panose="02000000000000000000" pitchFamily="2" charset="0"/>
              </a:rPr>
              <a:t>произведений </a:t>
            </a:r>
            <a:endParaRPr lang="ru-RU" sz="1200" dirty="0" smtClean="0">
              <a:solidFill>
                <a:srgbClr val="213C62"/>
              </a:solidFill>
              <a:latin typeface="Roboto" panose="02000000000000000000" pitchFamily="2" charset="0"/>
            </a:endParaRPr>
          </a:p>
          <a:p>
            <a:pPr marL="5776" marR="2310"/>
            <a:r>
              <a:rPr lang="ru-RU" sz="1200" dirty="0" smtClean="0">
                <a:solidFill>
                  <a:srgbClr val="213C62"/>
                </a:solidFill>
                <a:latin typeface="Roboto" panose="02000000000000000000" pitchFamily="2" charset="0"/>
              </a:rPr>
              <a:t>и </a:t>
            </a:r>
            <a:r>
              <a:rPr lang="ru-RU" sz="1200" dirty="0">
                <a:solidFill>
                  <a:srgbClr val="213C62"/>
                </a:solidFill>
                <a:latin typeface="Roboto" panose="02000000000000000000" pitchFamily="2" charset="0"/>
              </a:rPr>
              <a:t>тернистом пути литераторов, расскажет о новинках и бестселлерах и </a:t>
            </a:r>
            <a:r>
              <a:rPr lang="ru-RU" sz="1200" dirty="0" smtClean="0">
                <a:solidFill>
                  <a:srgbClr val="213C62"/>
                </a:solidFill>
                <a:latin typeface="Roboto" panose="02000000000000000000" pitchFamily="2" charset="0"/>
              </a:rPr>
              <a:t>современном</a:t>
            </a:r>
          </a:p>
          <a:p>
            <a:pPr marL="5776" marR="2310"/>
            <a:r>
              <a:rPr lang="ru-RU" sz="1200" dirty="0" smtClean="0">
                <a:solidFill>
                  <a:srgbClr val="213C62"/>
                </a:solidFill>
                <a:latin typeface="Roboto" panose="02000000000000000000" pitchFamily="2" charset="0"/>
              </a:rPr>
              <a:t> </a:t>
            </a:r>
            <a:r>
              <a:rPr lang="ru-RU" sz="1200" dirty="0">
                <a:solidFill>
                  <a:srgbClr val="213C62"/>
                </a:solidFill>
                <a:latin typeface="Roboto" panose="02000000000000000000" pitchFamily="2" charset="0"/>
              </a:rPr>
              <a:t>искусстве в целом.</a:t>
            </a:r>
            <a:endParaRPr lang="ru-RU" sz="1200" dirty="0" smtClean="0">
              <a:solidFill>
                <a:srgbClr val="213C62"/>
              </a:solidFill>
              <a:latin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E5019F-C20A-2641-9EE7-F0B00FA704C9}"/>
              </a:ext>
            </a:extLst>
          </p:cNvPr>
          <p:cNvSpPr txBox="1"/>
          <p:nvPr/>
        </p:nvSpPr>
        <p:spPr>
          <a:xfrm>
            <a:off x="789860" y="210465"/>
            <a:ext cx="40059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50" b="1" spc="38" dirty="0" err="1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проЧТЕНИЕ</a:t>
            </a:r>
            <a:endParaRPr lang="ru-RU" sz="1650" b="1" spc="38" dirty="0" smtClean="0">
              <a:solidFill>
                <a:srgbClr val="003A63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  <a:p>
            <a:r>
              <a:rPr lang="ru-RU" sz="1650" b="1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ПРОГРАММА</a:t>
            </a:r>
            <a:endParaRPr lang="ru-RU" sz="1650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BCC934-2E15-8047-8E90-4FF74F05C21D}"/>
              </a:ext>
            </a:extLst>
          </p:cNvPr>
          <p:cNvSpPr txBox="1"/>
          <p:nvPr/>
        </p:nvSpPr>
        <p:spPr>
          <a:xfrm>
            <a:off x="88059" y="210465"/>
            <a:ext cx="54158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50" b="1" spc="38" dirty="0" smtClean="0">
                <a:solidFill>
                  <a:srgbClr val="BB3C1B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14</a:t>
            </a:r>
            <a:endParaRPr lang="ru-RU" sz="1650" b="1" spc="38" dirty="0">
              <a:solidFill>
                <a:srgbClr val="BB3C1B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5" name="Parallelogram 78">
            <a:extLst>
              <a:ext uri="{FF2B5EF4-FFF2-40B4-BE49-F238E27FC236}">
                <a16:creationId xmlns:a16="http://schemas.microsoft.com/office/drawing/2014/main" id="{F1D7B2EB-E650-A042-BBBA-7CB878F91305}"/>
              </a:ext>
            </a:extLst>
          </p:cNvPr>
          <p:cNvSpPr/>
          <p:nvPr/>
        </p:nvSpPr>
        <p:spPr>
          <a:xfrm>
            <a:off x="611806" y="253005"/>
            <a:ext cx="178055" cy="227983"/>
          </a:xfrm>
          <a:prstGeom prst="parallelogram">
            <a:avLst>
              <a:gd name="adj" fmla="val 80977"/>
            </a:avLst>
          </a:prstGeom>
          <a:solidFill>
            <a:srgbClr val="BB3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13" dirty="0"/>
              <a:t> </a:t>
            </a:r>
            <a:endParaRPr lang="x-none" sz="1013" dirty="0"/>
          </a:p>
        </p:txBody>
      </p:sp>
      <p:grpSp>
        <p:nvGrpSpPr>
          <p:cNvPr id="17" name="Group 20">
            <a:extLst>
              <a:ext uri="{FF2B5EF4-FFF2-40B4-BE49-F238E27FC236}">
                <a16:creationId xmlns:a16="http://schemas.microsoft.com/office/drawing/2014/main" id="{5388304E-275D-0544-85D6-54CEEDECDBF1}"/>
              </a:ext>
            </a:extLst>
          </p:cNvPr>
          <p:cNvGrpSpPr/>
          <p:nvPr/>
        </p:nvGrpSpPr>
        <p:grpSpPr>
          <a:xfrm>
            <a:off x="789861" y="1195376"/>
            <a:ext cx="2067118" cy="495544"/>
            <a:chOff x="1458902" y="4558063"/>
            <a:chExt cx="2756157" cy="660725"/>
          </a:xfrm>
        </p:grpSpPr>
        <p:sp>
          <p:nvSpPr>
            <p:cNvPr id="18" name="Rounded Rectangle 23">
              <a:extLst>
                <a:ext uri="{FF2B5EF4-FFF2-40B4-BE49-F238E27FC236}">
                  <a16:creationId xmlns:a16="http://schemas.microsoft.com/office/drawing/2014/main" id="{106279F7-6E88-C246-BC92-11695A440387}"/>
                </a:ext>
              </a:extLst>
            </p:cNvPr>
            <p:cNvSpPr/>
            <p:nvPr/>
          </p:nvSpPr>
          <p:spPr>
            <a:xfrm>
              <a:off x="1458902" y="4558063"/>
              <a:ext cx="2731674" cy="568926"/>
            </a:xfrm>
            <a:prstGeom prst="roundRect">
              <a:avLst>
                <a:gd name="adj" fmla="val 50000"/>
              </a:avLst>
            </a:prstGeom>
            <a:solidFill>
              <a:srgbClr val="003A63"/>
            </a:solidFill>
            <a:ln>
              <a:noFill/>
            </a:ln>
            <a:effectLst>
              <a:outerShdw blurRad="571500" dist="190500" dir="2400000" algn="ctr" rotWithShape="0">
                <a:srgbClr val="003A63">
                  <a:alpha val="4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013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B0514E2-D674-F24E-9714-8C9EC5DE137C}"/>
                </a:ext>
              </a:extLst>
            </p:cNvPr>
            <p:cNvSpPr txBox="1"/>
            <p:nvPr/>
          </p:nvSpPr>
          <p:spPr>
            <a:xfrm>
              <a:off x="1563174" y="4664791"/>
              <a:ext cx="265188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50" b="1" spc="38" dirty="0" smtClean="0">
                  <a:solidFill>
                    <a:schemeClr val="bg1"/>
                  </a:solidFill>
                  <a:latin typeface="Roboto Black" panose="02000000000000000000" pitchFamily="2" charset="0"/>
                  <a:ea typeface="Roboto Black" panose="02000000000000000000" pitchFamily="2" charset="0"/>
                </a:rPr>
                <a:t>ЧТ / 17:00-18:00</a:t>
              </a:r>
              <a:endParaRPr lang="ru-RU" sz="1050" b="1" spc="38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endParaRPr>
            </a:p>
            <a:p>
              <a:endParaRPr lang="ru-RU" sz="1050" b="1" spc="38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7890469" y="137583"/>
            <a:ext cx="1065355" cy="380986"/>
            <a:chOff x="890437" y="1280102"/>
            <a:chExt cx="3180484" cy="1137387"/>
          </a:xfrm>
        </p:grpSpPr>
        <p:grpSp>
          <p:nvGrpSpPr>
            <p:cNvPr id="21" name="object 16"/>
            <p:cNvGrpSpPr/>
            <p:nvPr/>
          </p:nvGrpSpPr>
          <p:grpSpPr>
            <a:xfrm>
              <a:off x="890437" y="1280637"/>
              <a:ext cx="1107440" cy="1136015"/>
              <a:chOff x="890437" y="1280637"/>
              <a:chExt cx="1107440" cy="1136015"/>
            </a:xfrm>
          </p:grpSpPr>
          <p:pic>
            <p:nvPicPr>
              <p:cNvPr id="26" name="object 17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338580" y="1552683"/>
                <a:ext cx="199847" cy="104080"/>
              </a:xfrm>
              <a:prstGeom prst="rect">
                <a:avLst/>
              </a:prstGeom>
            </p:spPr>
          </p:pic>
          <p:sp>
            <p:nvSpPr>
              <p:cNvPr id="27" name="object 18"/>
              <p:cNvSpPr/>
              <p:nvPr/>
            </p:nvSpPr>
            <p:spPr>
              <a:xfrm>
                <a:off x="1331366" y="1738116"/>
                <a:ext cx="229235" cy="678815"/>
              </a:xfrm>
              <a:custGeom>
                <a:avLst/>
                <a:gdLst/>
                <a:ahLst/>
                <a:cxnLst/>
                <a:rect l="l" t="t" r="r" b="b"/>
                <a:pathLst>
                  <a:path w="229234" h="678814">
                    <a:moveTo>
                      <a:pt x="100091" y="575595"/>
                    </a:moveTo>
                    <a:lnTo>
                      <a:pt x="93766" y="575595"/>
                    </a:lnTo>
                    <a:lnTo>
                      <a:pt x="93766" y="678146"/>
                    </a:lnTo>
                    <a:lnTo>
                      <a:pt x="95735" y="678283"/>
                    </a:lnTo>
                    <a:lnTo>
                      <a:pt x="100091" y="678283"/>
                    </a:lnTo>
                    <a:lnTo>
                      <a:pt x="100091" y="575595"/>
                    </a:lnTo>
                    <a:close/>
                  </a:path>
                  <a:path w="229234" h="678814">
                    <a:moveTo>
                      <a:pt x="135304" y="575595"/>
                    </a:moveTo>
                    <a:lnTo>
                      <a:pt x="128833" y="575595"/>
                    </a:lnTo>
                    <a:lnTo>
                      <a:pt x="128833" y="678283"/>
                    </a:lnTo>
                    <a:lnTo>
                      <a:pt x="131210" y="678283"/>
                    </a:lnTo>
                    <a:lnTo>
                      <a:pt x="133189" y="678146"/>
                    </a:lnTo>
                    <a:lnTo>
                      <a:pt x="135304" y="678146"/>
                    </a:lnTo>
                    <a:lnTo>
                      <a:pt x="135304" y="575595"/>
                    </a:lnTo>
                    <a:close/>
                  </a:path>
                  <a:path w="229234" h="678814">
                    <a:moveTo>
                      <a:pt x="70291" y="575595"/>
                    </a:moveTo>
                    <a:lnTo>
                      <a:pt x="63830" y="575595"/>
                    </a:lnTo>
                    <a:lnTo>
                      <a:pt x="63830" y="676398"/>
                    </a:lnTo>
                    <a:lnTo>
                      <a:pt x="65935" y="676796"/>
                    </a:lnTo>
                    <a:lnTo>
                      <a:pt x="68175" y="676796"/>
                    </a:lnTo>
                    <a:lnTo>
                      <a:pt x="70291" y="676932"/>
                    </a:lnTo>
                    <a:lnTo>
                      <a:pt x="70291" y="575595"/>
                    </a:lnTo>
                    <a:close/>
                  </a:path>
                  <a:path w="229234" h="678814">
                    <a:moveTo>
                      <a:pt x="165230" y="575595"/>
                    </a:moveTo>
                    <a:lnTo>
                      <a:pt x="158770" y="575595"/>
                    </a:lnTo>
                    <a:lnTo>
                      <a:pt x="158770" y="676796"/>
                    </a:lnTo>
                    <a:lnTo>
                      <a:pt x="161010" y="676398"/>
                    </a:lnTo>
                    <a:lnTo>
                      <a:pt x="163125" y="676126"/>
                    </a:lnTo>
                    <a:lnTo>
                      <a:pt x="165230" y="675989"/>
                    </a:lnTo>
                    <a:lnTo>
                      <a:pt x="165230" y="575595"/>
                    </a:lnTo>
                    <a:close/>
                  </a:path>
                  <a:path w="229234" h="678814">
                    <a:moveTo>
                      <a:pt x="41674" y="575595"/>
                    </a:moveTo>
                    <a:lnTo>
                      <a:pt x="35213" y="575595"/>
                    </a:lnTo>
                    <a:lnTo>
                      <a:pt x="35213" y="673016"/>
                    </a:lnTo>
                    <a:lnTo>
                      <a:pt x="37318" y="673414"/>
                    </a:lnTo>
                    <a:lnTo>
                      <a:pt x="39433" y="673686"/>
                    </a:lnTo>
                    <a:lnTo>
                      <a:pt x="41674" y="673822"/>
                    </a:lnTo>
                    <a:lnTo>
                      <a:pt x="41674" y="575595"/>
                    </a:lnTo>
                    <a:close/>
                  </a:path>
                  <a:path w="229234" h="678814">
                    <a:moveTo>
                      <a:pt x="193847" y="575595"/>
                    </a:moveTo>
                    <a:lnTo>
                      <a:pt x="187523" y="575595"/>
                    </a:lnTo>
                    <a:lnTo>
                      <a:pt x="187523" y="673414"/>
                    </a:lnTo>
                    <a:lnTo>
                      <a:pt x="189627" y="673277"/>
                    </a:lnTo>
                    <a:lnTo>
                      <a:pt x="193847" y="672471"/>
                    </a:lnTo>
                    <a:lnTo>
                      <a:pt x="193847" y="575595"/>
                    </a:lnTo>
                    <a:close/>
                  </a:path>
                  <a:path w="229234" h="678814">
                    <a:moveTo>
                      <a:pt x="219563" y="564495"/>
                    </a:moveTo>
                    <a:lnTo>
                      <a:pt x="12533" y="564495"/>
                    </a:lnTo>
                    <a:lnTo>
                      <a:pt x="12533" y="575595"/>
                    </a:lnTo>
                    <a:lnTo>
                      <a:pt x="219563" y="575595"/>
                    </a:lnTo>
                    <a:lnTo>
                      <a:pt x="219563" y="564495"/>
                    </a:lnTo>
                    <a:close/>
                  </a:path>
                  <a:path w="229234" h="678814">
                    <a:moveTo>
                      <a:pt x="41674" y="462341"/>
                    </a:moveTo>
                    <a:lnTo>
                      <a:pt x="35213" y="462341"/>
                    </a:lnTo>
                    <a:lnTo>
                      <a:pt x="35213" y="564495"/>
                    </a:lnTo>
                    <a:lnTo>
                      <a:pt x="41674" y="564495"/>
                    </a:lnTo>
                    <a:lnTo>
                      <a:pt x="41674" y="462341"/>
                    </a:lnTo>
                    <a:close/>
                  </a:path>
                  <a:path w="229234" h="678814">
                    <a:moveTo>
                      <a:pt x="70291" y="462341"/>
                    </a:moveTo>
                    <a:lnTo>
                      <a:pt x="63830" y="462341"/>
                    </a:lnTo>
                    <a:lnTo>
                      <a:pt x="63830" y="564495"/>
                    </a:lnTo>
                    <a:lnTo>
                      <a:pt x="70291" y="564495"/>
                    </a:lnTo>
                    <a:lnTo>
                      <a:pt x="70291" y="462341"/>
                    </a:lnTo>
                    <a:close/>
                  </a:path>
                  <a:path w="229234" h="678814">
                    <a:moveTo>
                      <a:pt x="100091" y="462341"/>
                    </a:moveTo>
                    <a:lnTo>
                      <a:pt x="93766" y="462341"/>
                    </a:lnTo>
                    <a:lnTo>
                      <a:pt x="93766" y="564495"/>
                    </a:lnTo>
                    <a:lnTo>
                      <a:pt x="100091" y="564495"/>
                    </a:lnTo>
                    <a:lnTo>
                      <a:pt x="100091" y="462341"/>
                    </a:lnTo>
                    <a:close/>
                  </a:path>
                  <a:path w="229234" h="678814">
                    <a:moveTo>
                      <a:pt x="135304" y="462341"/>
                    </a:moveTo>
                    <a:lnTo>
                      <a:pt x="128833" y="462341"/>
                    </a:lnTo>
                    <a:lnTo>
                      <a:pt x="128833" y="564495"/>
                    </a:lnTo>
                    <a:lnTo>
                      <a:pt x="135304" y="564495"/>
                    </a:lnTo>
                    <a:lnTo>
                      <a:pt x="135304" y="462341"/>
                    </a:lnTo>
                    <a:close/>
                  </a:path>
                  <a:path w="229234" h="678814">
                    <a:moveTo>
                      <a:pt x="165230" y="462341"/>
                    </a:moveTo>
                    <a:lnTo>
                      <a:pt x="158770" y="462341"/>
                    </a:lnTo>
                    <a:lnTo>
                      <a:pt x="158770" y="564495"/>
                    </a:lnTo>
                    <a:lnTo>
                      <a:pt x="165230" y="564495"/>
                    </a:lnTo>
                    <a:lnTo>
                      <a:pt x="165230" y="462341"/>
                    </a:lnTo>
                    <a:close/>
                  </a:path>
                  <a:path w="229234" h="678814">
                    <a:moveTo>
                      <a:pt x="193847" y="462341"/>
                    </a:moveTo>
                    <a:lnTo>
                      <a:pt x="187523" y="462341"/>
                    </a:lnTo>
                    <a:lnTo>
                      <a:pt x="187523" y="564495"/>
                    </a:lnTo>
                    <a:lnTo>
                      <a:pt x="193847" y="564495"/>
                    </a:lnTo>
                    <a:lnTo>
                      <a:pt x="193847" y="462341"/>
                    </a:lnTo>
                    <a:close/>
                  </a:path>
                  <a:path w="229234" h="678814">
                    <a:moveTo>
                      <a:pt x="219563" y="451242"/>
                    </a:moveTo>
                    <a:lnTo>
                      <a:pt x="12533" y="451242"/>
                    </a:lnTo>
                    <a:lnTo>
                      <a:pt x="12533" y="462341"/>
                    </a:lnTo>
                    <a:lnTo>
                      <a:pt x="219563" y="462341"/>
                    </a:lnTo>
                    <a:lnTo>
                      <a:pt x="219563" y="451242"/>
                    </a:lnTo>
                    <a:close/>
                  </a:path>
                  <a:path w="229234" h="678814">
                    <a:moveTo>
                      <a:pt x="41674" y="323518"/>
                    </a:moveTo>
                    <a:lnTo>
                      <a:pt x="35213" y="323518"/>
                    </a:lnTo>
                    <a:lnTo>
                      <a:pt x="35213" y="451242"/>
                    </a:lnTo>
                    <a:lnTo>
                      <a:pt x="41674" y="451242"/>
                    </a:lnTo>
                    <a:lnTo>
                      <a:pt x="41674" y="323518"/>
                    </a:lnTo>
                    <a:close/>
                  </a:path>
                  <a:path w="229234" h="678814">
                    <a:moveTo>
                      <a:pt x="42196" y="180633"/>
                    </a:moveTo>
                    <a:lnTo>
                      <a:pt x="35737" y="180633"/>
                    </a:lnTo>
                    <a:lnTo>
                      <a:pt x="63800" y="432981"/>
                    </a:lnTo>
                    <a:lnTo>
                      <a:pt x="63830" y="451242"/>
                    </a:lnTo>
                    <a:lnTo>
                      <a:pt x="70291" y="451242"/>
                    </a:lnTo>
                    <a:lnTo>
                      <a:pt x="70291" y="432981"/>
                    </a:lnTo>
                    <a:lnTo>
                      <a:pt x="62249" y="363297"/>
                    </a:lnTo>
                    <a:lnTo>
                      <a:pt x="42196" y="180633"/>
                    </a:lnTo>
                    <a:close/>
                  </a:path>
                  <a:path w="229234" h="678814">
                    <a:moveTo>
                      <a:pt x="44471" y="34909"/>
                    </a:moveTo>
                    <a:lnTo>
                      <a:pt x="38375" y="34909"/>
                    </a:lnTo>
                    <a:lnTo>
                      <a:pt x="83871" y="363297"/>
                    </a:lnTo>
                    <a:lnTo>
                      <a:pt x="93728" y="432981"/>
                    </a:lnTo>
                    <a:lnTo>
                      <a:pt x="93766" y="451242"/>
                    </a:lnTo>
                    <a:lnTo>
                      <a:pt x="100091" y="451242"/>
                    </a:lnTo>
                    <a:lnTo>
                      <a:pt x="100091" y="432981"/>
                    </a:lnTo>
                    <a:lnTo>
                      <a:pt x="90468" y="363297"/>
                    </a:lnTo>
                    <a:lnTo>
                      <a:pt x="44471" y="34909"/>
                    </a:lnTo>
                    <a:close/>
                  </a:path>
                  <a:path w="229234" h="678814">
                    <a:moveTo>
                      <a:pt x="207826" y="0"/>
                    </a:moveTo>
                    <a:lnTo>
                      <a:pt x="186465" y="24491"/>
                    </a:lnTo>
                    <a:lnTo>
                      <a:pt x="186863" y="26794"/>
                    </a:lnTo>
                    <a:lnTo>
                      <a:pt x="187523" y="28962"/>
                    </a:lnTo>
                    <a:lnTo>
                      <a:pt x="139126" y="363297"/>
                    </a:lnTo>
                    <a:lnTo>
                      <a:pt x="128873" y="432981"/>
                    </a:lnTo>
                    <a:lnTo>
                      <a:pt x="128833" y="451242"/>
                    </a:lnTo>
                    <a:lnTo>
                      <a:pt x="135304" y="451242"/>
                    </a:lnTo>
                    <a:lnTo>
                      <a:pt x="135344" y="432981"/>
                    </a:lnTo>
                    <a:lnTo>
                      <a:pt x="145587" y="363297"/>
                    </a:lnTo>
                    <a:lnTo>
                      <a:pt x="192926" y="37485"/>
                    </a:lnTo>
                    <a:lnTo>
                      <a:pt x="222783" y="37485"/>
                    </a:lnTo>
                    <a:lnTo>
                      <a:pt x="227499" y="30430"/>
                    </a:lnTo>
                    <a:lnTo>
                      <a:pt x="229186" y="21926"/>
                    </a:lnTo>
                    <a:lnTo>
                      <a:pt x="227499" y="13420"/>
                    </a:lnTo>
                    <a:lnTo>
                      <a:pt x="222908" y="6447"/>
                    </a:lnTo>
                    <a:lnTo>
                      <a:pt x="216115" y="1732"/>
                    </a:lnTo>
                    <a:lnTo>
                      <a:pt x="207826" y="0"/>
                    </a:lnTo>
                    <a:close/>
                  </a:path>
                  <a:path w="229234" h="678814">
                    <a:moveTo>
                      <a:pt x="207826" y="142477"/>
                    </a:moveTo>
                    <a:lnTo>
                      <a:pt x="199536" y="144188"/>
                    </a:lnTo>
                    <a:lnTo>
                      <a:pt x="192744" y="148856"/>
                    </a:lnTo>
                    <a:lnTo>
                      <a:pt x="188152" y="155782"/>
                    </a:lnTo>
                    <a:lnTo>
                      <a:pt x="186465" y="164267"/>
                    </a:lnTo>
                    <a:lnTo>
                      <a:pt x="186520" y="167240"/>
                    </a:lnTo>
                    <a:lnTo>
                      <a:pt x="186989" y="169544"/>
                    </a:lnTo>
                    <a:lnTo>
                      <a:pt x="187920" y="171837"/>
                    </a:lnTo>
                    <a:lnTo>
                      <a:pt x="187834" y="172886"/>
                    </a:lnTo>
                    <a:lnTo>
                      <a:pt x="166549" y="363297"/>
                    </a:lnTo>
                    <a:lnTo>
                      <a:pt x="158800" y="432981"/>
                    </a:lnTo>
                    <a:lnTo>
                      <a:pt x="158770" y="451242"/>
                    </a:lnTo>
                    <a:lnTo>
                      <a:pt x="165230" y="451242"/>
                    </a:lnTo>
                    <a:lnTo>
                      <a:pt x="165261" y="432981"/>
                    </a:lnTo>
                    <a:lnTo>
                      <a:pt x="173146" y="363297"/>
                    </a:lnTo>
                    <a:lnTo>
                      <a:pt x="193449" y="180633"/>
                    </a:lnTo>
                    <a:lnTo>
                      <a:pt x="221752" y="180633"/>
                    </a:lnTo>
                    <a:lnTo>
                      <a:pt x="222908" y="179842"/>
                    </a:lnTo>
                    <a:lnTo>
                      <a:pt x="227499" y="172886"/>
                    </a:lnTo>
                    <a:lnTo>
                      <a:pt x="229186" y="164267"/>
                    </a:lnTo>
                    <a:lnTo>
                      <a:pt x="227499" y="155782"/>
                    </a:lnTo>
                    <a:lnTo>
                      <a:pt x="222908" y="148856"/>
                    </a:lnTo>
                    <a:lnTo>
                      <a:pt x="216115" y="144188"/>
                    </a:lnTo>
                    <a:lnTo>
                      <a:pt x="207826" y="142477"/>
                    </a:lnTo>
                    <a:close/>
                  </a:path>
                  <a:path w="229234" h="678814">
                    <a:moveTo>
                      <a:pt x="207826" y="285090"/>
                    </a:moveTo>
                    <a:lnTo>
                      <a:pt x="199536" y="286821"/>
                    </a:lnTo>
                    <a:lnTo>
                      <a:pt x="192744" y="291533"/>
                    </a:lnTo>
                    <a:lnTo>
                      <a:pt x="188152" y="298502"/>
                    </a:lnTo>
                    <a:lnTo>
                      <a:pt x="186465" y="307006"/>
                    </a:lnTo>
                    <a:lnTo>
                      <a:pt x="186465" y="309309"/>
                    </a:lnTo>
                    <a:lnTo>
                      <a:pt x="186863" y="311749"/>
                    </a:lnTo>
                    <a:lnTo>
                      <a:pt x="187408" y="313644"/>
                    </a:lnTo>
                    <a:lnTo>
                      <a:pt x="187523" y="451242"/>
                    </a:lnTo>
                    <a:lnTo>
                      <a:pt x="193847" y="451242"/>
                    </a:lnTo>
                    <a:lnTo>
                      <a:pt x="193847" y="323518"/>
                    </a:lnTo>
                    <a:lnTo>
                      <a:pt x="221304" y="323518"/>
                    </a:lnTo>
                    <a:lnTo>
                      <a:pt x="222908" y="322416"/>
                    </a:lnTo>
                    <a:lnTo>
                      <a:pt x="227499" y="315491"/>
                    </a:lnTo>
                    <a:lnTo>
                      <a:pt x="229186" y="307006"/>
                    </a:lnTo>
                    <a:lnTo>
                      <a:pt x="227487" y="298483"/>
                    </a:lnTo>
                    <a:lnTo>
                      <a:pt x="222908" y="291533"/>
                    </a:lnTo>
                    <a:lnTo>
                      <a:pt x="216115" y="286821"/>
                    </a:lnTo>
                    <a:lnTo>
                      <a:pt x="207826" y="285090"/>
                    </a:lnTo>
                    <a:close/>
                  </a:path>
                  <a:path w="229234" h="678814">
                    <a:moveTo>
                      <a:pt x="21234" y="285090"/>
                    </a:moveTo>
                    <a:lnTo>
                      <a:pt x="13591" y="285090"/>
                    </a:lnTo>
                    <a:lnTo>
                      <a:pt x="6858" y="289017"/>
                    </a:lnTo>
                    <a:lnTo>
                      <a:pt x="3036" y="295237"/>
                    </a:lnTo>
                    <a:lnTo>
                      <a:pt x="927" y="298502"/>
                    </a:lnTo>
                    <a:lnTo>
                      <a:pt x="0" y="302545"/>
                    </a:lnTo>
                    <a:lnTo>
                      <a:pt x="19" y="309309"/>
                    </a:lnTo>
                    <a:lnTo>
                      <a:pt x="272" y="311069"/>
                    </a:lnTo>
                    <a:lnTo>
                      <a:pt x="795" y="313100"/>
                    </a:lnTo>
                    <a:lnTo>
                      <a:pt x="1193" y="315131"/>
                    </a:lnTo>
                    <a:lnTo>
                      <a:pt x="3036" y="318649"/>
                    </a:lnTo>
                    <a:lnTo>
                      <a:pt x="6858" y="324733"/>
                    </a:lnTo>
                    <a:lnTo>
                      <a:pt x="13591" y="328796"/>
                    </a:lnTo>
                    <a:lnTo>
                      <a:pt x="26512" y="328796"/>
                    </a:lnTo>
                    <a:lnTo>
                      <a:pt x="31391" y="326764"/>
                    </a:lnTo>
                    <a:lnTo>
                      <a:pt x="35213" y="323518"/>
                    </a:lnTo>
                    <a:lnTo>
                      <a:pt x="41674" y="323518"/>
                    </a:lnTo>
                    <a:lnTo>
                      <a:pt x="41674" y="313644"/>
                    </a:lnTo>
                    <a:lnTo>
                      <a:pt x="42197" y="311477"/>
                    </a:lnTo>
                    <a:lnTo>
                      <a:pt x="42595" y="309309"/>
                    </a:lnTo>
                    <a:lnTo>
                      <a:pt x="42595" y="307006"/>
                    </a:lnTo>
                    <a:lnTo>
                      <a:pt x="40896" y="298483"/>
                    </a:lnTo>
                    <a:lnTo>
                      <a:pt x="36316" y="291533"/>
                    </a:lnTo>
                    <a:lnTo>
                      <a:pt x="29524" y="286821"/>
                    </a:lnTo>
                    <a:lnTo>
                      <a:pt x="21234" y="285090"/>
                    </a:lnTo>
                    <a:close/>
                  </a:path>
                  <a:path w="229234" h="678814">
                    <a:moveTo>
                      <a:pt x="221304" y="323518"/>
                    </a:moveTo>
                    <a:lnTo>
                      <a:pt x="193847" y="323518"/>
                    </a:lnTo>
                    <a:lnTo>
                      <a:pt x="197543" y="326764"/>
                    </a:lnTo>
                    <a:lnTo>
                      <a:pt x="202548" y="328796"/>
                    </a:lnTo>
                    <a:lnTo>
                      <a:pt x="207826" y="328796"/>
                    </a:lnTo>
                    <a:lnTo>
                      <a:pt x="216115" y="327084"/>
                    </a:lnTo>
                    <a:lnTo>
                      <a:pt x="221304" y="323518"/>
                    </a:lnTo>
                    <a:close/>
                  </a:path>
                  <a:path w="229234" h="678814">
                    <a:moveTo>
                      <a:pt x="21234" y="142477"/>
                    </a:moveTo>
                    <a:lnTo>
                      <a:pt x="12965" y="144188"/>
                    </a:lnTo>
                    <a:lnTo>
                      <a:pt x="6215" y="148856"/>
                    </a:lnTo>
                    <a:lnTo>
                      <a:pt x="1667" y="155782"/>
                    </a:lnTo>
                    <a:lnTo>
                      <a:pt x="0" y="164267"/>
                    </a:lnTo>
                    <a:lnTo>
                      <a:pt x="1667" y="172886"/>
                    </a:lnTo>
                    <a:lnTo>
                      <a:pt x="6215" y="179842"/>
                    </a:lnTo>
                    <a:lnTo>
                      <a:pt x="12965" y="184490"/>
                    </a:lnTo>
                    <a:lnTo>
                      <a:pt x="21234" y="186182"/>
                    </a:lnTo>
                    <a:lnTo>
                      <a:pt x="26910" y="186182"/>
                    </a:lnTo>
                    <a:lnTo>
                      <a:pt x="31789" y="184151"/>
                    </a:lnTo>
                    <a:lnTo>
                      <a:pt x="35737" y="180633"/>
                    </a:lnTo>
                    <a:lnTo>
                      <a:pt x="42196" y="180633"/>
                    </a:lnTo>
                    <a:lnTo>
                      <a:pt x="41346" y="172886"/>
                    </a:lnTo>
                    <a:lnTo>
                      <a:pt x="41402" y="171837"/>
                    </a:lnTo>
                    <a:lnTo>
                      <a:pt x="42101" y="169544"/>
                    </a:lnTo>
                    <a:lnTo>
                      <a:pt x="42595" y="167240"/>
                    </a:lnTo>
                    <a:lnTo>
                      <a:pt x="42595" y="164267"/>
                    </a:lnTo>
                    <a:lnTo>
                      <a:pt x="40908" y="155782"/>
                    </a:lnTo>
                    <a:lnTo>
                      <a:pt x="36316" y="148856"/>
                    </a:lnTo>
                    <a:lnTo>
                      <a:pt x="29524" y="144188"/>
                    </a:lnTo>
                    <a:lnTo>
                      <a:pt x="21234" y="142477"/>
                    </a:lnTo>
                    <a:close/>
                  </a:path>
                  <a:path w="229234" h="678814">
                    <a:moveTo>
                      <a:pt x="221752" y="180633"/>
                    </a:moveTo>
                    <a:lnTo>
                      <a:pt x="193449" y="180633"/>
                    </a:lnTo>
                    <a:lnTo>
                      <a:pt x="197020" y="184151"/>
                    </a:lnTo>
                    <a:lnTo>
                      <a:pt x="202150" y="186182"/>
                    </a:lnTo>
                    <a:lnTo>
                      <a:pt x="207826" y="186182"/>
                    </a:lnTo>
                    <a:lnTo>
                      <a:pt x="216115" y="184490"/>
                    </a:lnTo>
                    <a:lnTo>
                      <a:pt x="221752" y="180633"/>
                    </a:lnTo>
                    <a:close/>
                  </a:path>
                  <a:path w="229234" h="678814">
                    <a:moveTo>
                      <a:pt x="21234" y="0"/>
                    </a:moveTo>
                    <a:lnTo>
                      <a:pt x="12965" y="1732"/>
                    </a:lnTo>
                    <a:lnTo>
                      <a:pt x="6215" y="6447"/>
                    </a:lnTo>
                    <a:lnTo>
                      <a:pt x="1667" y="13420"/>
                    </a:lnTo>
                    <a:lnTo>
                      <a:pt x="0" y="21926"/>
                    </a:lnTo>
                    <a:lnTo>
                      <a:pt x="1667" y="30430"/>
                    </a:lnTo>
                    <a:lnTo>
                      <a:pt x="6215" y="37399"/>
                    </a:lnTo>
                    <a:lnTo>
                      <a:pt x="12965" y="42110"/>
                    </a:lnTo>
                    <a:lnTo>
                      <a:pt x="21234" y="43841"/>
                    </a:lnTo>
                    <a:lnTo>
                      <a:pt x="28355" y="43841"/>
                    </a:lnTo>
                    <a:lnTo>
                      <a:pt x="34417" y="40459"/>
                    </a:lnTo>
                    <a:lnTo>
                      <a:pt x="38375" y="34909"/>
                    </a:lnTo>
                    <a:lnTo>
                      <a:pt x="44471" y="34909"/>
                    </a:lnTo>
                    <a:lnTo>
                      <a:pt x="42595" y="21517"/>
                    </a:lnTo>
                    <a:lnTo>
                      <a:pt x="40818" y="13075"/>
                    </a:lnTo>
                    <a:lnTo>
                      <a:pt x="36171" y="6243"/>
                    </a:lnTo>
                    <a:lnTo>
                      <a:pt x="29396" y="1668"/>
                    </a:lnTo>
                    <a:lnTo>
                      <a:pt x="21234" y="0"/>
                    </a:lnTo>
                    <a:close/>
                  </a:path>
                  <a:path w="229234" h="678814">
                    <a:moveTo>
                      <a:pt x="222783" y="37485"/>
                    </a:moveTo>
                    <a:lnTo>
                      <a:pt x="192926" y="37485"/>
                    </a:lnTo>
                    <a:lnTo>
                      <a:pt x="196622" y="41401"/>
                    </a:lnTo>
                    <a:lnTo>
                      <a:pt x="201889" y="43841"/>
                    </a:lnTo>
                    <a:lnTo>
                      <a:pt x="207826" y="43841"/>
                    </a:lnTo>
                    <a:lnTo>
                      <a:pt x="216115" y="42110"/>
                    </a:lnTo>
                    <a:lnTo>
                      <a:pt x="222783" y="37485"/>
                    </a:lnTo>
                    <a:close/>
                  </a:path>
                </a:pathLst>
              </a:custGeom>
              <a:solidFill>
                <a:srgbClr val="ED1B3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19"/>
              <p:cNvSpPr/>
              <p:nvPr/>
            </p:nvSpPr>
            <p:spPr>
              <a:xfrm>
                <a:off x="890437" y="1280637"/>
                <a:ext cx="1107440" cy="1125855"/>
              </a:xfrm>
              <a:custGeom>
                <a:avLst/>
                <a:gdLst/>
                <a:ahLst/>
                <a:cxnLst/>
                <a:rect l="l" t="t" r="r" b="b"/>
                <a:pathLst>
                  <a:path w="1107439" h="1125855">
                    <a:moveTo>
                      <a:pt x="553553" y="0"/>
                    </a:moveTo>
                    <a:lnTo>
                      <a:pt x="505776" y="2085"/>
                    </a:lnTo>
                    <a:lnTo>
                      <a:pt x="459130" y="8228"/>
                    </a:lnTo>
                    <a:lnTo>
                      <a:pt x="413781" y="18257"/>
                    </a:lnTo>
                    <a:lnTo>
                      <a:pt x="369896" y="32002"/>
                    </a:lnTo>
                    <a:lnTo>
                      <a:pt x="327639" y="49292"/>
                    </a:lnTo>
                    <a:lnTo>
                      <a:pt x="287178" y="69956"/>
                    </a:lnTo>
                    <a:lnTo>
                      <a:pt x="248677" y="93824"/>
                    </a:lnTo>
                    <a:lnTo>
                      <a:pt x="212303" y="120725"/>
                    </a:lnTo>
                    <a:lnTo>
                      <a:pt x="178222" y="150488"/>
                    </a:lnTo>
                    <a:lnTo>
                      <a:pt x="146599" y="182943"/>
                    </a:lnTo>
                    <a:lnTo>
                      <a:pt x="117601" y="217918"/>
                    </a:lnTo>
                    <a:lnTo>
                      <a:pt x="91393" y="255243"/>
                    </a:lnTo>
                    <a:lnTo>
                      <a:pt x="68141" y="294748"/>
                    </a:lnTo>
                    <a:lnTo>
                      <a:pt x="48011" y="336261"/>
                    </a:lnTo>
                    <a:lnTo>
                      <a:pt x="31169" y="379613"/>
                    </a:lnTo>
                    <a:lnTo>
                      <a:pt x="17781" y="424631"/>
                    </a:lnTo>
                    <a:lnTo>
                      <a:pt x="8013" y="471146"/>
                    </a:lnTo>
                    <a:lnTo>
                      <a:pt x="2031" y="518987"/>
                    </a:lnTo>
                    <a:lnTo>
                      <a:pt x="0" y="567982"/>
                    </a:lnTo>
                    <a:lnTo>
                      <a:pt x="2219" y="619221"/>
                    </a:lnTo>
                    <a:lnTo>
                      <a:pt x="8751" y="669187"/>
                    </a:lnTo>
                    <a:lnTo>
                      <a:pt x="19407" y="717682"/>
                    </a:lnTo>
                    <a:lnTo>
                      <a:pt x="33996" y="764512"/>
                    </a:lnTo>
                    <a:lnTo>
                      <a:pt x="52331" y="809482"/>
                    </a:lnTo>
                    <a:lnTo>
                      <a:pt x="74220" y="852397"/>
                    </a:lnTo>
                    <a:lnTo>
                      <a:pt x="99476" y="893060"/>
                    </a:lnTo>
                    <a:lnTo>
                      <a:pt x="127908" y="931276"/>
                    </a:lnTo>
                    <a:lnTo>
                      <a:pt x="159327" y="966851"/>
                    </a:lnTo>
                    <a:lnTo>
                      <a:pt x="193545" y="999588"/>
                    </a:lnTo>
                    <a:lnTo>
                      <a:pt x="230371" y="1029292"/>
                    </a:lnTo>
                    <a:lnTo>
                      <a:pt x="269616" y="1055768"/>
                    </a:lnTo>
                    <a:lnTo>
                      <a:pt x="311091" y="1078821"/>
                    </a:lnTo>
                    <a:lnTo>
                      <a:pt x="354606" y="1098255"/>
                    </a:lnTo>
                    <a:lnTo>
                      <a:pt x="399973" y="1113874"/>
                    </a:lnTo>
                    <a:lnTo>
                      <a:pt x="447002" y="1125484"/>
                    </a:lnTo>
                    <a:lnTo>
                      <a:pt x="447002" y="890915"/>
                    </a:lnTo>
                    <a:lnTo>
                      <a:pt x="404992" y="820812"/>
                    </a:lnTo>
                    <a:lnTo>
                      <a:pt x="405558" y="779452"/>
                    </a:lnTo>
                    <a:lnTo>
                      <a:pt x="397987" y="779452"/>
                    </a:lnTo>
                    <a:lnTo>
                      <a:pt x="397987" y="780227"/>
                    </a:lnTo>
                    <a:lnTo>
                      <a:pt x="390165" y="790321"/>
                    </a:lnTo>
                    <a:lnTo>
                      <a:pt x="382255" y="796153"/>
                    </a:lnTo>
                    <a:lnTo>
                      <a:pt x="369483" y="799943"/>
                    </a:lnTo>
                    <a:lnTo>
                      <a:pt x="347078" y="803912"/>
                    </a:lnTo>
                    <a:lnTo>
                      <a:pt x="341830" y="798932"/>
                    </a:lnTo>
                    <a:lnTo>
                      <a:pt x="339134" y="793166"/>
                    </a:lnTo>
                    <a:lnTo>
                      <a:pt x="338142" y="782921"/>
                    </a:lnTo>
                    <a:lnTo>
                      <a:pt x="338000" y="764500"/>
                    </a:lnTo>
                    <a:lnTo>
                      <a:pt x="339418" y="744957"/>
                    </a:lnTo>
                    <a:lnTo>
                      <a:pt x="342539" y="732824"/>
                    </a:lnTo>
                    <a:lnTo>
                      <a:pt x="345659" y="726626"/>
                    </a:lnTo>
                    <a:lnTo>
                      <a:pt x="347078" y="724888"/>
                    </a:lnTo>
                    <a:lnTo>
                      <a:pt x="371240" y="731324"/>
                    </a:lnTo>
                    <a:lnTo>
                      <a:pt x="386939" y="739234"/>
                    </a:lnTo>
                    <a:lnTo>
                      <a:pt x="395435" y="745942"/>
                    </a:lnTo>
                    <a:lnTo>
                      <a:pt x="397987" y="748773"/>
                    </a:lnTo>
                    <a:lnTo>
                      <a:pt x="397987" y="749547"/>
                    </a:lnTo>
                    <a:lnTo>
                      <a:pt x="405558" y="749547"/>
                    </a:lnTo>
                    <a:lnTo>
                      <a:pt x="405252" y="696804"/>
                    </a:lnTo>
                    <a:lnTo>
                      <a:pt x="404239" y="636923"/>
                    </a:lnTo>
                    <a:lnTo>
                      <a:pt x="389475" y="636923"/>
                    </a:lnTo>
                    <a:lnTo>
                      <a:pt x="389475" y="637697"/>
                    </a:lnTo>
                    <a:lnTo>
                      <a:pt x="381758" y="647898"/>
                    </a:lnTo>
                    <a:lnTo>
                      <a:pt x="373883" y="653766"/>
                    </a:lnTo>
                    <a:lnTo>
                      <a:pt x="361077" y="657524"/>
                    </a:lnTo>
                    <a:lnTo>
                      <a:pt x="338565" y="661393"/>
                    </a:lnTo>
                    <a:lnTo>
                      <a:pt x="333311" y="656295"/>
                    </a:lnTo>
                    <a:lnTo>
                      <a:pt x="330612" y="650489"/>
                    </a:lnTo>
                    <a:lnTo>
                      <a:pt x="329618" y="640279"/>
                    </a:lnTo>
                    <a:lnTo>
                      <a:pt x="329476" y="621970"/>
                    </a:lnTo>
                    <a:lnTo>
                      <a:pt x="330896" y="602456"/>
                    </a:lnTo>
                    <a:lnTo>
                      <a:pt x="334021" y="590389"/>
                    </a:lnTo>
                    <a:lnTo>
                      <a:pt x="337145" y="584256"/>
                    </a:lnTo>
                    <a:lnTo>
                      <a:pt x="338565" y="582547"/>
                    </a:lnTo>
                    <a:lnTo>
                      <a:pt x="362807" y="588874"/>
                    </a:lnTo>
                    <a:lnTo>
                      <a:pt x="378497" y="596727"/>
                    </a:lnTo>
                    <a:lnTo>
                      <a:pt x="386949" y="603415"/>
                    </a:lnTo>
                    <a:lnTo>
                      <a:pt x="389475" y="606243"/>
                    </a:lnTo>
                    <a:lnTo>
                      <a:pt x="389475" y="607018"/>
                    </a:lnTo>
                    <a:lnTo>
                      <a:pt x="403097" y="607018"/>
                    </a:lnTo>
                    <a:lnTo>
                      <a:pt x="401959" y="577896"/>
                    </a:lnTo>
                    <a:lnTo>
                      <a:pt x="400499" y="549103"/>
                    </a:lnTo>
                    <a:lnTo>
                      <a:pt x="398684" y="521111"/>
                    </a:lnTo>
                    <a:lnTo>
                      <a:pt x="396480" y="494393"/>
                    </a:lnTo>
                    <a:lnTo>
                      <a:pt x="383234" y="494393"/>
                    </a:lnTo>
                    <a:lnTo>
                      <a:pt x="383234" y="495168"/>
                    </a:lnTo>
                    <a:lnTo>
                      <a:pt x="375627" y="505368"/>
                    </a:lnTo>
                    <a:lnTo>
                      <a:pt x="367808" y="511235"/>
                    </a:lnTo>
                    <a:lnTo>
                      <a:pt x="355021" y="514990"/>
                    </a:lnTo>
                    <a:lnTo>
                      <a:pt x="332513" y="518853"/>
                    </a:lnTo>
                    <a:lnTo>
                      <a:pt x="327259" y="513873"/>
                    </a:lnTo>
                    <a:lnTo>
                      <a:pt x="324560" y="508107"/>
                    </a:lnTo>
                    <a:lnTo>
                      <a:pt x="323566" y="497861"/>
                    </a:lnTo>
                    <a:lnTo>
                      <a:pt x="323424" y="479440"/>
                    </a:lnTo>
                    <a:lnTo>
                      <a:pt x="324844" y="459927"/>
                    </a:lnTo>
                    <a:lnTo>
                      <a:pt x="327969" y="447859"/>
                    </a:lnTo>
                    <a:lnTo>
                      <a:pt x="331093" y="441726"/>
                    </a:lnTo>
                    <a:lnTo>
                      <a:pt x="332513" y="440018"/>
                    </a:lnTo>
                    <a:lnTo>
                      <a:pt x="356725" y="446339"/>
                    </a:lnTo>
                    <a:lnTo>
                      <a:pt x="372351" y="454194"/>
                    </a:lnTo>
                    <a:lnTo>
                      <a:pt x="380738" y="460884"/>
                    </a:lnTo>
                    <a:lnTo>
                      <a:pt x="383234" y="463713"/>
                    </a:lnTo>
                    <a:lnTo>
                      <a:pt x="383234" y="464488"/>
                    </a:lnTo>
                    <a:lnTo>
                      <a:pt x="393255" y="464488"/>
                    </a:lnTo>
                    <a:lnTo>
                      <a:pt x="390256" y="443317"/>
                    </a:lnTo>
                    <a:lnTo>
                      <a:pt x="388603" y="433571"/>
                    </a:lnTo>
                    <a:lnTo>
                      <a:pt x="386825" y="424479"/>
                    </a:lnTo>
                    <a:lnTo>
                      <a:pt x="381530" y="370832"/>
                    </a:lnTo>
                    <a:lnTo>
                      <a:pt x="391740" y="342246"/>
                    </a:lnTo>
                    <a:lnTo>
                      <a:pt x="414022" y="333493"/>
                    </a:lnTo>
                    <a:lnTo>
                      <a:pt x="444945" y="339346"/>
                    </a:lnTo>
                    <a:lnTo>
                      <a:pt x="481074" y="354575"/>
                    </a:lnTo>
                    <a:lnTo>
                      <a:pt x="517376" y="356198"/>
                    </a:lnTo>
                    <a:lnTo>
                      <a:pt x="557576" y="335627"/>
                    </a:lnTo>
                    <a:lnTo>
                      <a:pt x="597396" y="302594"/>
                    </a:lnTo>
                    <a:lnTo>
                      <a:pt x="632555" y="266830"/>
                    </a:lnTo>
                    <a:lnTo>
                      <a:pt x="658775" y="238066"/>
                    </a:lnTo>
                    <a:lnTo>
                      <a:pt x="681999" y="219034"/>
                    </a:lnTo>
                    <a:lnTo>
                      <a:pt x="706859" y="209921"/>
                    </a:lnTo>
                    <a:lnTo>
                      <a:pt x="727451" y="216635"/>
                    </a:lnTo>
                    <a:lnTo>
                      <a:pt x="737868" y="245086"/>
                    </a:lnTo>
                    <a:lnTo>
                      <a:pt x="732208" y="301184"/>
                    </a:lnTo>
                    <a:lnTo>
                      <a:pt x="729361" y="315710"/>
                    </a:lnTo>
                    <a:lnTo>
                      <a:pt x="726764" y="332347"/>
                    </a:lnTo>
                    <a:lnTo>
                      <a:pt x="722176" y="371088"/>
                    </a:lnTo>
                    <a:lnTo>
                      <a:pt x="718580" y="415601"/>
                    </a:lnTo>
                    <a:lnTo>
                      <a:pt x="715548" y="464488"/>
                    </a:lnTo>
                    <a:lnTo>
                      <a:pt x="723684" y="464488"/>
                    </a:lnTo>
                    <a:lnTo>
                      <a:pt x="723684" y="463713"/>
                    </a:lnTo>
                    <a:lnTo>
                      <a:pt x="731512" y="453507"/>
                    </a:lnTo>
                    <a:lnTo>
                      <a:pt x="739425" y="447636"/>
                    </a:lnTo>
                    <a:lnTo>
                      <a:pt x="752194" y="443880"/>
                    </a:lnTo>
                    <a:lnTo>
                      <a:pt x="774594" y="440018"/>
                    </a:lnTo>
                    <a:lnTo>
                      <a:pt x="779957" y="445004"/>
                    </a:lnTo>
                    <a:lnTo>
                      <a:pt x="782711" y="450772"/>
                    </a:lnTo>
                    <a:lnTo>
                      <a:pt x="783726" y="461019"/>
                    </a:lnTo>
                    <a:lnTo>
                      <a:pt x="783871" y="479440"/>
                    </a:lnTo>
                    <a:lnTo>
                      <a:pt x="782421" y="498952"/>
                    </a:lnTo>
                    <a:lnTo>
                      <a:pt x="779232" y="511017"/>
                    </a:lnTo>
                    <a:lnTo>
                      <a:pt x="776043" y="517146"/>
                    </a:lnTo>
                    <a:lnTo>
                      <a:pt x="774594" y="518853"/>
                    </a:lnTo>
                    <a:lnTo>
                      <a:pt x="750436" y="512532"/>
                    </a:lnTo>
                    <a:lnTo>
                      <a:pt x="734736" y="504682"/>
                    </a:lnTo>
                    <a:lnTo>
                      <a:pt x="726238" y="497995"/>
                    </a:lnTo>
                    <a:lnTo>
                      <a:pt x="723684" y="495168"/>
                    </a:lnTo>
                    <a:lnTo>
                      <a:pt x="723684" y="494393"/>
                    </a:lnTo>
                    <a:lnTo>
                      <a:pt x="714229" y="494393"/>
                    </a:lnTo>
                    <a:lnTo>
                      <a:pt x="712051" y="550847"/>
                    </a:lnTo>
                    <a:lnTo>
                      <a:pt x="710439" y="607018"/>
                    </a:lnTo>
                    <a:lnTo>
                      <a:pt x="716501" y="607018"/>
                    </a:lnTo>
                    <a:lnTo>
                      <a:pt x="716501" y="606243"/>
                    </a:lnTo>
                    <a:lnTo>
                      <a:pt x="724214" y="596042"/>
                    </a:lnTo>
                    <a:lnTo>
                      <a:pt x="732068" y="590174"/>
                    </a:lnTo>
                    <a:lnTo>
                      <a:pt x="744815" y="586416"/>
                    </a:lnTo>
                    <a:lnTo>
                      <a:pt x="767212" y="582547"/>
                    </a:lnTo>
                    <a:lnTo>
                      <a:pt x="772575" y="587533"/>
                    </a:lnTo>
                    <a:lnTo>
                      <a:pt x="775329" y="593302"/>
                    </a:lnTo>
                    <a:lnTo>
                      <a:pt x="776344" y="603549"/>
                    </a:lnTo>
                    <a:lnTo>
                      <a:pt x="776489" y="621970"/>
                    </a:lnTo>
                    <a:lnTo>
                      <a:pt x="775039" y="641400"/>
                    </a:lnTo>
                    <a:lnTo>
                      <a:pt x="771850" y="653477"/>
                    </a:lnTo>
                    <a:lnTo>
                      <a:pt x="768661" y="659656"/>
                    </a:lnTo>
                    <a:lnTo>
                      <a:pt x="767212" y="661393"/>
                    </a:lnTo>
                    <a:lnTo>
                      <a:pt x="743085" y="655067"/>
                    </a:lnTo>
                    <a:lnTo>
                      <a:pt x="727454" y="647213"/>
                    </a:lnTo>
                    <a:lnTo>
                      <a:pt x="719024" y="640525"/>
                    </a:lnTo>
                    <a:lnTo>
                      <a:pt x="716501" y="637697"/>
                    </a:lnTo>
                    <a:lnTo>
                      <a:pt x="716501" y="636923"/>
                    </a:lnTo>
                    <a:lnTo>
                      <a:pt x="709873" y="636923"/>
                    </a:lnTo>
                    <a:lnTo>
                      <a:pt x="708733" y="724823"/>
                    </a:lnTo>
                    <a:lnTo>
                      <a:pt x="708554" y="749547"/>
                    </a:lnTo>
                    <a:lnTo>
                      <a:pt x="716501" y="749547"/>
                    </a:lnTo>
                    <a:lnTo>
                      <a:pt x="716501" y="748773"/>
                    </a:lnTo>
                    <a:lnTo>
                      <a:pt x="724214" y="738572"/>
                    </a:lnTo>
                    <a:lnTo>
                      <a:pt x="732068" y="732704"/>
                    </a:lnTo>
                    <a:lnTo>
                      <a:pt x="744815" y="728946"/>
                    </a:lnTo>
                    <a:lnTo>
                      <a:pt x="767212" y="725077"/>
                    </a:lnTo>
                    <a:lnTo>
                      <a:pt x="772575" y="730063"/>
                    </a:lnTo>
                    <a:lnTo>
                      <a:pt x="775329" y="735832"/>
                    </a:lnTo>
                    <a:lnTo>
                      <a:pt x="776344" y="746079"/>
                    </a:lnTo>
                    <a:lnTo>
                      <a:pt x="776489" y="764500"/>
                    </a:lnTo>
                    <a:lnTo>
                      <a:pt x="775039" y="784012"/>
                    </a:lnTo>
                    <a:lnTo>
                      <a:pt x="771850" y="796076"/>
                    </a:lnTo>
                    <a:lnTo>
                      <a:pt x="768661" y="802205"/>
                    </a:lnTo>
                    <a:lnTo>
                      <a:pt x="767212" y="803912"/>
                    </a:lnTo>
                    <a:lnTo>
                      <a:pt x="743085" y="797512"/>
                    </a:lnTo>
                    <a:lnTo>
                      <a:pt x="727454" y="789670"/>
                    </a:lnTo>
                    <a:lnTo>
                      <a:pt x="719024" y="783028"/>
                    </a:lnTo>
                    <a:lnTo>
                      <a:pt x="716501" y="780227"/>
                    </a:lnTo>
                    <a:lnTo>
                      <a:pt x="716501" y="779452"/>
                    </a:lnTo>
                    <a:lnTo>
                      <a:pt x="708554" y="779452"/>
                    </a:lnTo>
                    <a:lnTo>
                      <a:pt x="708554" y="820812"/>
                    </a:lnTo>
                    <a:lnTo>
                      <a:pt x="666723" y="890915"/>
                    </a:lnTo>
                    <a:lnTo>
                      <a:pt x="666723" y="1124122"/>
                    </a:lnTo>
                    <a:lnTo>
                      <a:pt x="713116" y="1112055"/>
                    </a:lnTo>
                    <a:lnTo>
                      <a:pt x="757856" y="1096077"/>
                    </a:lnTo>
                    <a:lnTo>
                      <a:pt x="800759" y="1076378"/>
                    </a:lnTo>
                    <a:lnTo>
                      <a:pt x="841639" y="1053147"/>
                    </a:lnTo>
                    <a:lnTo>
                      <a:pt x="880311" y="1026575"/>
                    </a:lnTo>
                    <a:lnTo>
                      <a:pt x="916590" y="996850"/>
                    </a:lnTo>
                    <a:lnTo>
                      <a:pt x="950292" y="964163"/>
                    </a:lnTo>
                    <a:lnTo>
                      <a:pt x="981231" y="928703"/>
                    </a:lnTo>
                    <a:lnTo>
                      <a:pt x="1009223" y="890660"/>
                    </a:lnTo>
                    <a:lnTo>
                      <a:pt x="1034083" y="850225"/>
                    </a:lnTo>
                    <a:lnTo>
                      <a:pt x="1055625" y="807586"/>
                    </a:lnTo>
                    <a:lnTo>
                      <a:pt x="1073666" y="762933"/>
                    </a:lnTo>
                    <a:lnTo>
                      <a:pt x="1088019" y="716457"/>
                    </a:lnTo>
                    <a:lnTo>
                      <a:pt x="1098500" y="668346"/>
                    </a:lnTo>
                    <a:lnTo>
                      <a:pt x="1104925" y="618792"/>
                    </a:lnTo>
                    <a:lnTo>
                      <a:pt x="1107107" y="567982"/>
                    </a:lnTo>
                    <a:lnTo>
                      <a:pt x="1105076" y="518987"/>
                    </a:lnTo>
                    <a:lnTo>
                      <a:pt x="1099094" y="471146"/>
                    </a:lnTo>
                    <a:lnTo>
                      <a:pt x="1089325" y="424631"/>
                    </a:lnTo>
                    <a:lnTo>
                      <a:pt x="1075937" y="379613"/>
                    </a:lnTo>
                    <a:lnTo>
                      <a:pt x="1059096" y="336261"/>
                    </a:lnTo>
                    <a:lnTo>
                      <a:pt x="1038966" y="294748"/>
                    </a:lnTo>
                    <a:lnTo>
                      <a:pt x="1015714" y="255243"/>
                    </a:lnTo>
                    <a:lnTo>
                      <a:pt x="989506" y="217918"/>
                    </a:lnTo>
                    <a:lnTo>
                      <a:pt x="960508" y="182943"/>
                    </a:lnTo>
                    <a:lnTo>
                      <a:pt x="928885" y="150488"/>
                    </a:lnTo>
                    <a:lnTo>
                      <a:pt x="894804" y="120725"/>
                    </a:lnTo>
                    <a:lnTo>
                      <a:pt x="858430" y="93824"/>
                    </a:lnTo>
                    <a:lnTo>
                      <a:pt x="819929" y="69956"/>
                    </a:lnTo>
                    <a:lnTo>
                      <a:pt x="779468" y="49292"/>
                    </a:lnTo>
                    <a:lnTo>
                      <a:pt x="737211" y="32002"/>
                    </a:lnTo>
                    <a:lnTo>
                      <a:pt x="693326" y="18257"/>
                    </a:lnTo>
                    <a:lnTo>
                      <a:pt x="647977" y="8228"/>
                    </a:lnTo>
                    <a:lnTo>
                      <a:pt x="601331" y="2085"/>
                    </a:lnTo>
                    <a:lnTo>
                      <a:pt x="553553" y="0"/>
                    </a:lnTo>
                    <a:close/>
                  </a:path>
                </a:pathLst>
              </a:custGeom>
              <a:solidFill>
                <a:srgbClr val="ED1C2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4" name="object 20"/>
            <p:cNvSpPr/>
            <p:nvPr/>
          </p:nvSpPr>
          <p:spPr>
            <a:xfrm>
              <a:off x="2179891" y="1280102"/>
              <a:ext cx="1715770" cy="524510"/>
            </a:xfrm>
            <a:custGeom>
              <a:avLst/>
              <a:gdLst/>
              <a:ahLst/>
              <a:cxnLst/>
              <a:rect l="l" t="t" r="r" b="b"/>
              <a:pathLst>
                <a:path w="1715770" h="524510">
                  <a:moveTo>
                    <a:pt x="254635" y="523925"/>
                  </a:moveTo>
                  <a:lnTo>
                    <a:pt x="121094" y="238747"/>
                  </a:lnTo>
                  <a:lnTo>
                    <a:pt x="250278" y="12"/>
                  </a:lnTo>
                  <a:lnTo>
                    <a:pt x="192697" y="12"/>
                  </a:lnTo>
                  <a:lnTo>
                    <a:pt x="56908" y="253009"/>
                  </a:lnTo>
                  <a:lnTo>
                    <a:pt x="56908" y="12"/>
                  </a:lnTo>
                  <a:lnTo>
                    <a:pt x="0" y="12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715770" h="524510">
                  <a:moveTo>
                    <a:pt x="561822" y="523925"/>
                  </a:moveTo>
                  <a:lnTo>
                    <a:pt x="542124" y="418414"/>
                  </a:lnTo>
                  <a:lnTo>
                    <a:pt x="532777" y="368300"/>
                  </a:lnTo>
                  <a:lnTo>
                    <a:pt x="477113" y="70154"/>
                  </a:lnTo>
                  <a:lnTo>
                    <a:pt x="477113" y="368300"/>
                  </a:lnTo>
                  <a:lnTo>
                    <a:pt x="363296" y="368300"/>
                  </a:lnTo>
                  <a:lnTo>
                    <a:pt x="419544" y="65862"/>
                  </a:lnTo>
                  <a:lnTo>
                    <a:pt x="477113" y="368300"/>
                  </a:lnTo>
                  <a:lnTo>
                    <a:pt x="477113" y="70154"/>
                  </a:lnTo>
                  <a:lnTo>
                    <a:pt x="476313" y="65862"/>
                  </a:lnTo>
                  <a:lnTo>
                    <a:pt x="464019" y="0"/>
                  </a:lnTo>
                  <a:lnTo>
                    <a:pt x="381558" y="0"/>
                  </a:lnTo>
                  <a:lnTo>
                    <a:pt x="283883" y="523925"/>
                  </a:lnTo>
                  <a:lnTo>
                    <a:pt x="336296" y="523925"/>
                  </a:lnTo>
                  <a:lnTo>
                    <a:pt x="356019" y="418414"/>
                  </a:lnTo>
                  <a:lnTo>
                    <a:pt x="485190" y="418414"/>
                  </a:lnTo>
                  <a:lnTo>
                    <a:pt x="504913" y="523925"/>
                  </a:lnTo>
                  <a:lnTo>
                    <a:pt x="561822" y="523925"/>
                  </a:lnTo>
                  <a:close/>
                </a:path>
                <a:path w="1715770" h="524510">
                  <a:moveTo>
                    <a:pt x="869670" y="0"/>
                  </a:moveTo>
                  <a:lnTo>
                    <a:pt x="661746" y="0"/>
                  </a:lnTo>
                  <a:lnTo>
                    <a:pt x="647852" y="396684"/>
                  </a:lnTo>
                  <a:lnTo>
                    <a:pt x="645007" y="429564"/>
                  </a:lnTo>
                  <a:lnTo>
                    <a:pt x="636625" y="452932"/>
                  </a:lnTo>
                  <a:lnTo>
                    <a:pt x="619620" y="466877"/>
                  </a:lnTo>
                  <a:lnTo>
                    <a:pt x="590943" y="471512"/>
                  </a:lnTo>
                  <a:lnTo>
                    <a:pt x="590943" y="523849"/>
                  </a:lnTo>
                  <a:lnTo>
                    <a:pt x="600481" y="523849"/>
                  </a:lnTo>
                  <a:lnTo>
                    <a:pt x="649020" y="514858"/>
                  </a:lnTo>
                  <a:lnTo>
                    <a:pt x="680034" y="489635"/>
                  </a:lnTo>
                  <a:lnTo>
                    <a:pt x="696976" y="448983"/>
                  </a:lnTo>
                  <a:lnTo>
                    <a:pt x="703313" y="393700"/>
                  </a:lnTo>
                  <a:lnTo>
                    <a:pt x="714959" y="53098"/>
                  </a:lnTo>
                  <a:lnTo>
                    <a:pt x="812761" y="53098"/>
                  </a:lnTo>
                  <a:lnTo>
                    <a:pt x="812761" y="523925"/>
                  </a:lnTo>
                  <a:lnTo>
                    <a:pt x="869670" y="523925"/>
                  </a:lnTo>
                  <a:lnTo>
                    <a:pt x="869670" y="0"/>
                  </a:lnTo>
                  <a:close/>
                </a:path>
                <a:path w="1715770" h="524510">
                  <a:moveTo>
                    <a:pt x="1140015" y="0"/>
                  </a:moveTo>
                  <a:lnTo>
                    <a:pt x="1076490" y="0"/>
                  </a:lnTo>
                  <a:lnTo>
                    <a:pt x="994829" y="246214"/>
                  </a:lnTo>
                  <a:lnTo>
                    <a:pt x="949566" y="390702"/>
                  </a:lnTo>
                  <a:lnTo>
                    <a:pt x="949566" y="0"/>
                  </a:lnTo>
                  <a:lnTo>
                    <a:pt x="899274" y="0"/>
                  </a:lnTo>
                  <a:lnTo>
                    <a:pt x="899274" y="523925"/>
                  </a:lnTo>
                  <a:lnTo>
                    <a:pt x="958303" y="523925"/>
                  </a:lnTo>
                  <a:lnTo>
                    <a:pt x="1033475" y="282206"/>
                  </a:lnTo>
                  <a:lnTo>
                    <a:pt x="1088936" y="107010"/>
                  </a:lnTo>
                  <a:lnTo>
                    <a:pt x="1088936" y="523925"/>
                  </a:lnTo>
                  <a:lnTo>
                    <a:pt x="1140015" y="523925"/>
                  </a:lnTo>
                  <a:lnTo>
                    <a:pt x="1140015" y="0"/>
                  </a:lnTo>
                  <a:close/>
                </a:path>
                <a:path w="1715770" h="524510">
                  <a:moveTo>
                    <a:pt x="1408480" y="0"/>
                  </a:moveTo>
                  <a:lnTo>
                    <a:pt x="1351572" y="0"/>
                  </a:lnTo>
                  <a:lnTo>
                    <a:pt x="1351572" y="236220"/>
                  </a:lnTo>
                  <a:lnTo>
                    <a:pt x="1226108" y="236220"/>
                  </a:lnTo>
                  <a:lnTo>
                    <a:pt x="1226108" y="0"/>
                  </a:lnTo>
                  <a:lnTo>
                    <a:pt x="1169200" y="0"/>
                  </a:lnTo>
                  <a:lnTo>
                    <a:pt x="1169200" y="236220"/>
                  </a:lnTo>
                  <a:lnTo>
                    <a:pt x="1169200" y="288290"/>
                  </a:lnTo>
                  <a:lnTo>
                    <a:pt x="1169200" y="524510"/>
                  </a:lnTo>
                  <a:lnTo>
                    <a:pt x="1226108" y="524510"/>
                  </a:lnTo>
                  <a:lnTo>
                    <a:pt x="1226108" y="288290"/>
                  </a:lnTo>
                  <a:lnTo>
                    <a:pt x="1351572" y="288290"/>
                  </a:lnTo>
                  <a:lnTo>
                    <a:pt x="1351572" y="524510"/>
                  </a:lnTo>
                  <a:lnTo>
                    <a:pt x="1408480" y="524510"/>
                  </a:lnTo>
                  <a:lnTo>
                    <a:pt x="1408480" y="288290"/>
                  </a:lnTo>
                  <a:lnTo>
                    <a:pt x="1408480" y="236220"/>
                  </a:lnTo>
                  <a:lnTo>
                    <a:pt x="1408480" y="0"/>
                  </a:lnTo>
                  <a:close/>
                </a:path>
                <a:path w="1715770" h="524510">
                  <a:moveTo>
                    <a:pt x="1715617" y="523925"/>
                  </a:moveTo>
                  <a:lnTo>
                    <a:pt x="1695919" y="418414"/>
                  </a:lnTo>
                  <a:lnTo>
                    <a:pt x="1686572" y="368300"/>
                  </a:lnTo>
                  <a:lnTo>
                    <a:pt x="1631048" y="70904"/>
                  </a:lnTo>
                  <a:lnTo>
                    <a:pt x="1631048" y="368300"/>
                  </a:lnTo>
                  <a:lnTo>
                    <a:pt x="1517218" y="368300"/>
                  </a:lnTo>
                  <a:lnTo>
                    <a:pt x="1573339" y="65862"/>
                  </a:lnTo>
                  <a:lnTo>
                    <a:pt x="1631048" y="368300"/>
                  </a:lnTo>
                  <a:lnTo>
                    <a:pt x="1631048" y="70904"/>
                  </a:lnTo>
                  <a:lnTo>
                    <a:pt x="1630108" y="65862"/>
                  </a:lnTo>
                  <a:lnTo>
                    <a:pt x="1617814" y="0"/>
                  </a:lnTo>
                  <a:lnTo>
                    <a:pt x="1535353" y="0"/>
                  </a:lnTo>
                  <a:lnTo>
                    <a:pt x="1437678" y="523925"/>
                  </a:lnTo>
                  <a:lnTo>
                    <a:pt x="1490230" y="523925"/>
                  </a:lnTo>
                  <a:lnTo>
                    <a:pt x="1509941" y="418414"/>
                  </a:lnTo>
                  <a:lnTo>
                    <a:pt x="1638985" y="418414"/>
                  </a:lnTo>
                  <a:lnTo>
                    <a:pt x="1658708" y="523925"/>
                  </a:lnTo>
                  <a:lnTo>
                    <a:pt x="1715617" y="523925"/>
                  </a:lnTo>
                  <a:close/>
                </a:path>
              </a:pathLst>
            </a:custGeom>
            <a:solidFill>
              <a:srgbClr val="ED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1"/>
            <p:cNvSpPr/>
            <p:nvPr/>
          </p:nvSpPr>
          <p:spPr>
            <a:xfrm>
              <a:off x="2179891" y="1892979"/>
              <a:ext cx="1891030" cy="524510"/>
            </a:xfrm>
            <a:custGeom>
              <a:avLst/>
              <a:gdLst/>
              <a:ahLst/>
              <a:cxnLst/>
              <a:rect l="l" t="t" r="r" b="b"/>
              <a:pathLst>
                <a:path w="1891029" h="524510">
                  <a:moveTo>
                    <a:pt x="254635" y="523925"/>
                  </a:moveTo>
                  <a:lnTo>
                    <a:pt x="121094" y="238734"/>
                  </a:lnTo>
                  <a:lnTo>
                    <a:pt x="250278" y="0"/>
                  </a:lnTo>
                  <a:lnTo>
                    <a:pt x="192697" y="0"/>
                  </a:lnTo>
                  <a:lnTo>
                    <a:pt x="56908" y="252996"/>
                  </a:lnTo>
                  <a:lnTo>
                    <a:pt x="56908" y="0"/>
                  </a:lnTo>
                  <a:lnTo>
                    <a:pt x="0" y="0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891029" h="524510">
                  <a:moveTo>
                    <a:pt x="510019" y="128054"/>
                  </a:moveTo>
                  <a:lnTo>
                    <a:pt x="503389" y="74536"/>
                  </a:lnTo>
                  <a:lnTo>
                    <a:pt x="492429" y="53098"/>
                  </a:lnTo>
                  <a:lnTo>
                    <a:pt x="482790" y="34239"/>
                  </a:lnTo>
                  <a:lnTo>
                    <a:pt x="453771" y="13563"/>
                  </a:lnTo>
                  <a:lnTo>
                    <a:pt x="453771" y="125069"/>
                  </a:lnTo>
                  <a:lnTo>
                    <a:pt x="453771" y="194602"/>
                  </a:lnTo>
                  <a:lnTo>
                    <a:pt x="449922" y="226796"/>
                  </a:lnTo>
                  <a:lnTo>
                    <a:pt x="438289" y="248615"/>
                  </a:lnTo>
                  <a:lnTo>
                    <a:pt x="418706" y="261023"/>
                  </a:lnTo>
                  <a:lnTo>
                    <a:pt x="391033" y="264947"/>
                  </a:lnTo>
                  <a:lnTo>
                    <a:pt x="340741" y="264947"/>
                  </a:lnTo>
                  <a:lnTo>
                    <a:pt x="340741" y="53098"/>
                  </a:lnTo>
                  <a:lnTo>
                    <a:pt x="395401" y="53098"/>
                  </a:lnTo>
                  <a:lnTo>
                    <a:pt x="422059" y="57607"/>
                  </a:lnTo>
                  <a:lnTo>
                    <a:pt x="440169" y="71107"/>
                  </a:lnTo>
                  <a:lnTo>
                    <a:pt x="450494" y="93599"/>
                  </a:lnTo>
                  <a:lnTo>
                    <a:pt x="453771" y="125069"/>
                  </a:lnTo>
                  <a:lnTo>
                    <a:pt x="453771" y="13563"/>
                  </a:lnTo>
                  <a:lnTo>
                    <a:pt x="447154" y="8839"/>
                  </a:lnTo>
                  <a:lnTo>
                    <a:pt x="395401" y="0"/>
                  </a:lnTo>
                  <a:lnTo>
                    <a:pt x="283832" y="0"/>
                  </a:lnTo>
                  <a:lnTo>
                    <a:pt x="283832" y="523925"/>
                  </a:lnTo>
                  <a:lnTo>
                    <a:pt x="340741" y="523925"/>
                  </a:lnTo>
                  <a:lnTo>
                    <a:pt x="340741" y="317373"/>
                  </a:lnTo>
                  <a:lnTo>
                    <a:pt x="391033" y="317373"/>
                  </a:lnTo>
                  <a:lnTo>
                    <a:pt x="443801" y="309308"/>
                  </a:lnTo>
                  <a:lnTo>
                    <a:pt x="480910" y="285318"/>
                  </a:lnTo>
                  <a:lnTo>
                    <a:pt x="492188" y="264947"/>
                  </a:lnTo>
                  <a:lnTo>
                    <a:pt x="502818" y="245757"/>
                  </a:lnTo>
                  <a:lnTo>
                    <a:pt x="510019" y="190931"/>
                  </a:lnTo>
                  <a:lnTo>
                    <a:pt x="510019" y="128054"/>
                  </a:lnTo>
                  <a:close/>
                </a:path>
                <a:path w="1891029" h="524510">
                  <a:moveTo>
                    <a:pt x="788098" y="523925"/>
                  </a:moveTo>
                  <a:lnTo>
                    <a:pt x="768388" y="418401"/>
                  </a:lnTo>
                  <a:lnTo>
                    <a:pt x="759040" y="368287"/>
                  </a:lnTo>
                  <a:lnTo>
                    <a:pt x="703376" y="70154"/>
                  </a:lnTo>
                  <a:lnTo>
                    <a:pt x="703376" y="368287"/>
                  </a:lnTo>
                  <a:lnTo>
                    <a:pt x="589559" y="368287"/>
                  </a:lnTo>
                  <a:lnTo>
                    <a:pt x="645807" y="65862"/>
                  </a:lnTo>
                  <a:lnTo>
                    <a:pt x="703376" y="368287"/>
                  </a:lnTo>
                  <a:lnTo>
                    <a:pt x="703376" y="70154"/>
                  </a:lnTo>
                  <a:lnTo>
                    <a:pt x="702576" y="65862"/>
                  </a:lnTo>
                  <a:lnTo>
                    <a:pt x="690283" y="0"/>
                  </a:lnTo>
                  <a:lnTo>
                    <a:pt x="607822" y="0"/>
                  </a:lnTo>
                  <a:lnTo>
                    <a:pt x="510019" y="523925"/>
                  </a:lnTo>
                  <a:lnTo>
                    <a:pt x="562559" y="523925"/>
                  </a:lnTo>
                  <a:lnTo>
                    <a:pt x="582282" y="418401"/>
                  </a:lnTo>
                  <a:lnTo>
                    <a:pt x="711454" y="418401"/>
                  </a:lnTo>
                  <a:lnTo>
                    <a:pt x="731177" y="523925"/>
                  </a:lnTo>
                  <a:lnTo>
                    <a:pt x="788098" y="523925"/>
                  </a:lnTo>
                  <a:close/>
                </a:path>
                <a:path w="1891029" h="524510">
                  <a:moveTo>
                    <a:pt x="1047051" y="129311"/>
                  </a:moveTo>
                  <a:lnTo>
                    <a:pt x="1040104" y="76276"/>
                  </a:lnTo>
                  <a:lnTo>
                    <a:pt x="1018933" y="35496"/>
                  </a:lnTo>
                  <a:lnTo>
                    <a:pt x="983005" y="9321"/>
                  </a:lnTo>
                  <a:lnTo>
                    <a:pt x="931760" y="76"/>
                  </a:lnTo>
                  <a:lnTo>
                    <a:pt x="880935" y="9321"/>
                  </a:lnTo>
                  <a:lnTo>
                    <a:pt x="845248" y="35496"/>
                  </a:lnTo>
                  <a:lnTo>
                    <a:pt x="824191" y="76276"/>
                  </a:lnTo>
                  <a:lnTo>
                    <a:pt x="817283" y="129311"/>
                  </a:lnTo>
                  <a:lnTo>
                    <a:pt x="817283" y="394855"/>
                  </a:lnTo>
                  <a:lnTo>
                    <a:pt x="824191" y="447827"/>
                  </a:lnTo>
                  <a:lnTo>
                    <a:pt x="845248" y="488569"/>
                  </a:lnTo>
                  <a:lnTo>
                    <a:pt x="880935" y="514731"/>
                  </a:lnTo>
                  <a:lnTo>
                    <a:pt x="931760" y="523976"/>
                  </a:lnTo>
                  <a:lnTo>
                    <a:pt x="983005" y="514731"/>
                  </a:lnTo>
                  <a:lnTo>
                    <a:pt x="1018933" y="488569"/>
                  </a:lnTo>
                  <a:lnTo>
                    <a:pt x="1040104" y="447827"/>
                  </a:lnTo>
                  <a:lnTo>
                    <a:pt x="1047051" y="394855"/>
                  </a:lnTo>
                  <a:lnTo>
                    <a:pt x="1047051" y="330962"/>
                  </a:lnTo>
                  <a:lnTo>
                    <a:pt x="993051" y="330962"/>
                  </a:lnTo>
                  <a:lnTo>
                    <a:pt x="993051" y="397789"/>
                  </a:lnTo>
                  <a:lnTo>
                    <a:pt x="989545" y="428853"/>
                  </a:lnTo>
                  <a:lnTo>
                    <a:pt x="978725" y="452170"/>
                  </a:lnTo>
                  <a:lnTo>
                    <a:pt x="960107" y="466826"/>
                  </a:lnTo>
                  <a:lnTo>
                    <a:pt x="933221" y="471919"/>
                  </a:lnTo>
                  <a:lnTo>
                    <a:pt x="906627" y="466826"/>
                  </a:lnTo>
                  <a:lnTo>
                    <a:pt x="887971" y="452170"/>
                  </a:lnTo>
                  <a:lnTo>
                    <a:pt x="876998" y="428853"/>
                  </a:lnTo>
                  <a:lnTo>
                    <a:pt x="873404" y="397789"/>
                  </a:lnTo>
                  <a:lnTo>
                    <a:pt x="873404" y="126377"/>
                  </a:lnTo>
                  <a:lnTo>
                    <a:pt x="876998" y="95262"/>
                  </a:lnTo>
                  <a:lnTo>
                    <a:pt x="887971" y="71945"/>
                  </a:lnTo>
                  <a:lnTo>
                    <a:pt x="906627" y="57315"/>
                  </a:lnTo>
                  <a:lnTo>
                    <a:pt x="933221" y="52247"/>
                  </a:lnTo>
                  <a:lnTo>
                    <a:pt x="960107" y="57315"/>
                  </a:lnTo>
                  <a:lnTo>
                    <a:pt x="978725" y="71945"/>
                  </a:lnTo>
                  <a:lnTo>
                    <a:pt x="989545" y="95262"/>
                  </a:lnTo>
                  <a:lnTo>
                    <a:pt x="993051" y="126377"/>
                  </a:lnTo>
                  <a:lnTo>
                    <a:pt x="993051" y="175501"/>
                  </a:lnTo>
                  <a:lnTo>
                    <a:pt x="1047051" y="175501"/>
                  </a:lnTo>
                  <a:lnTo>
                    <a:pt x="1047051" y="129311"/>
                  </a:lnTo>
                  <a:close/>
                </a:path>
                <a:path w="1891029" h="524510">
                  <a:moveTo>
                    <a:pt x="1315529" y="0"/>
                  </a:moveTo>
                  <a:lnTo>
                    <a:pt x="1258620" y="0"/>
                  </a:lnTo>
                  <a:lnTo>
                    <a:pt x="1258620" y="236220"/>
                  </a:lnTo>
                  <a:lnTo>
                    <a:pt x="1133144" y="236220"/>
                  </a:lnTo>
                  <a:lnTo>
                    <a:pt x="1133144" y="0"/>
                  </a:lnTo>
                  <a:lnTo>
                    <a:pt x="1076236" y="0"/>
                  </a:lnTo>
                  <a:lnTo>
                    <a:pt x="1076236" y="236220"/>
                  </a:lnTo>
                  <a:lnTo>
                    <a:pt x="1076236" y="288290"/>
                  </a:lnTo>
                  <a:lnTo>
                    <a:pt x="1076236" y="524510"/>
                  </a:lnTo>
                  <a:lnTo>
                    <a:pt x="1133144" y="524510"/>
                  </a:lnTo>
                  <a:lnTo>
                    <a:pt x="1133144" y="288290"/>
                  </a:lnTo>
                  <a:lnTo>
                    <a:pt x="1258620" y="288290"/>
                  </a:lnTo>
                  <a:lnTo>
                    <a:pt x="1258620" y="524510"/>
                  </a:lnTo>
                  <a:lnTo>
                    <a:pt x="1315529" y="524510"/>
                  </a:lnTo>
                  <a:lnTo>
                    <a:pt x="1315529" y="288290"/>
                  </a:lnTo>
                  <a:lnTo>
                    <a:pt x="1315529" y="236220"/>
                  </a:lnTo>
                  <a:lnTo>
                    <a:pt x="1315529" y="0"/>
                  </a:lnTo>
                  <a:close/>
                </a:path>
                <a:path w="1891029" h="524510">
                  <a:moveTo>
                    <a:pt x="1622666" y="523925"/>
                  </a:moveTo>
                  <a:lnTo>
                    <a:pt x="1602968" y="418401"/>
                  </a:lnTo>
                  <a:lnTo>
                    <a:pt x="1593608" y="368287"/>
                  </a:lnTo>
                  <a:lnTo>
                    <a:pt x="1537957" y="70154"/>
                  </a:lnTo>
                  <a:lnTo>
                    <a:pt x="1537957" y="368287"/>
                  </a:lnTo>
                  <a:lnTo>
                    <a:pt x="1424279" y="368287"/>
                  </a:lnTo>
                  <a:lnTo>
                    <a:pt x="1480388" y="65862"/>
                  </a:lnTo>
                  <a:lnTo>
                    <a:pt x="1537957" y="368287"/>
                  </a:lnTo>
                  <a:lnTo>
                    <a:pt x="1537957" y="70154"/>
                  </a:lnTo>
                  <a:lnTo>
                    <a:pt x="1537157" y="65862"/>
                  </a:lnTo>
                  <a:lnTo>
                    <a:pt x="1524863" y="0"/>
                  </a:lnTo>
                  <a:lnTo>
                    <a:pt x="1442402" y="0"/>
                  </a:lnTo>
                  <a:lnTo>
                    <a:pt x="1344726" y="523925"/>
                  </a:lnTo>
                  <a:lnTo>
                    <a:pt x="1397266" y="523925"/>
                  </a:lnTo>
                  <a:lnTo>
                    <a:pt x="1416862" y="418401"/>
                  </a:lnTo>
                  <a:lnTo>
                    <a:pt x="1546034" y="418401"/>
                  </a:lnTo>
                  <a:lnTo>
                    <a:pt x="1565757" y="523925"/>
                  </a:lnTo>
                  <a:lnTo>
                    <a:pt x="1622666" y="523925"/>
                  </a:lnTo>
                  <a:close/>
                </a:path>
                <a:path w="1891029" h="524510">
                  <a:moveTo>
                    <a:pt x="1890445" y="0"/>
                  </a:moveTo>
                  <a:lnTo>
                    <a:pt x="1833537" y="0"/>
                  </a:lnTo>
                  <a:lnTo>
                    <a:pt x="1833537" y="53098"/>
                  </a:lnTo>
                  <a:lnTo>
                    <a:pt x="1833537" y="247015"/>
                  </a:lnTo>
                  <a:lnTo>
                    <a:pt x="1790395" y="247015"/>
                  </a:lnTo>
                  <a:lnTo>
                    <a:pt x="1760461" y="243801"/>
                  </a:lnTo>
                  <a:lnTo>
                    <a:pt x="1737982" y="232435"/>
                  </a:lnTo>
                  <a:lnTo>
                    <a:pt x="1723834" y="210413"/>
                  </a:lnTo>
                  <a:lnTo>
                    <a:pt x="1718919" y="175183"/>
                  </a:lnTo>
                  <a:lnTo>
                    <a:pt x="1718919" y="125069"/>
                  </a:lnTo>
                  <a:lnTo>
                    <a:pt x="1722208" y="93891"/>
                  </a:lnTo>
                  <a:lnTo>
                    <a:pt x="1732610" y="71361"/>
                  </a:lnTo>
                  <a:lnTo>
                    <a:pt x="1750961" y="57696"/>
                  </a:lnTo>
                  <a:lnTo>
                    <a:pt x="1778076" y="53098"/>
                  </a:lnTo>
                  <a:lnTo>
                    <a:pt x="1833537" y="53098"/>
                  </a:lnTo>
                  <a:lnTo>
                    <a:pt x="1833537" y="0"/>
                  </a:lnTo>
                  <a:lnTo>
                    <a:pt x="1776628" y="0"/>
                  </a:lnTo>
                  <a:lnTo>
                    <a:pt x="1724952" y="7772"/>
                  </a:lnTo>
                  <a:lnTo>
                    <a:pt x="1689595" y="30708"/>
                  </a:lnTo>
                  <a:lnTo>
                    <a:pt x="1669288" y="68237"/>
                  </a:lnTo>
                  <a:lnTo>
                    <a:pt x="1662811" y="119773"/>
                  </a:lnTo>
                  <a:lnTo>
                    <a:pt x="1662811" y="162407"/>
                  </a:lnTo>
                  <a:lnTo>
                    <a:pt x="1666557" y="201612"/>
                  </a:lnTo>
                  <a:lnTo>
                    <a:pt x="1678038" y="232625"/>
                  </a:lnTo>
                  <a:lnTo>
                    <a:pt x="1697583" y="255498"/>
                  </a:lnTo>
                  <a:lnTo>
                    <a:pt x="1725536" y="270243"/>
                  </a:lnTo>
                  <a:lnTo>
                    <a:pt x="1696237" y="285432"/>
                  </a:lnTo>
                  <a:lnTo>
                    <a:pt x="1676552" y="309168"/>
                  </a:lnTo>
                  <a:lnTo>
                    <a:pt x="1665478" y="340766"/>
                  </a:lnTo>
                  <a:lnTo>
                    <a:pt x="1662010" y="379564"/>
                  </a:lnTo>
                  <a:lnTo>
                    <a:pt x="1662010" y="461048"/>
                  </a:lnTo>
                  <a:lnTo>
                    <a:pt x="1661642" y="478142"/>
                  </a:lnTo>
                  <a:lnTo>
                    <a:pt x="1660194" y="494474"/>
                  </a:lnTo>
                  <a:lnTo>
                    <a:pt x="1657096" y="509803"/>
                  </a:lnTo>
                  <a:lnTo>
                    <a:pt x="1651825" y="523925"/>
                  </a:lnTo>
                  <a:lnTo>
                    <a:pt x="1709521" y="523925"/>
                  </a:lnTo>
                  <a:lnTo>
                    <a:pt x="1718360" y="483031"/>
                  </a:lnTo>
                  <a:lnTo>
                    <a:pt x="1718919" y="378066"/>
                  </a:lnTo>
                  <a:lnTo>
                    <a:pt x="1723885" y="340918"/>
                  </a:lnTo>
                  <a:lnTo>
                    <a:pt x="1738363" y="316890"/>
                  </a:lnTo>
                  <a:lnTo>
                    <a:pt x="1761744" y="303974"/>
                  </a:lnTo>
                  <a:lnTo>
                    <a:pt x="1793430" y="300126"/>
                  </a:lnTo>
                  <a:lnTo>
                    <a:pt x="1833537" y="300126"/>
                  </a:lnTo>
                  <a:lnTo>
                    <a:pt x="1833537" y="523925"/>
                  </a:lnTo>
                  <a:lnTo>
                    <a:pt x="1890445" y="523925"/>
                  </a:lnTo>
                  <a:lnTo>
                    <a:pt x="1890445" y="300126"/>
                  </a:lnTo>
                  <a:lnTo>
                    <a:pt x="1890445" y="247015"/>
                  </a:lnTo>
                  <a:lnTo>
                    <a:pt x="1890445" y="53098"/>
                  </a:lnTo>
                  <a:lnTo>
                    <a:pt x="1890445" y="0"/>
                  </a:lnTo>
                  <a:close/>
                </a:path>
              </a:pathLst>
            </a:custGeom>
            <a:solidFill>
              <a:srgbClr val="080B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Овал 21"/>
          <p:cNvSpPr/>
          <p:nvPr/>
        </p:nvSpPr>
        <p:spPr>
          <a:xfrm>
            <a:off x="4336664" y="4633742"/>
            <a:ext cx="1332411" cy="133241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EDE8C0-6B93-9E4A-8080-41165DD00124}"/>
              </a:ext>
            </a:extLst>
          </p:cNvPr>
          <p:cNvSpPr txBox="1"/>
          <p:nvPr/>
        </p:nvSpPr>
        <p:spPr>
          <a:xfrm>
            <a:off x="524341" y="2540354"/>
            <a:ext cx="3133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Лина Кусто </a:t>
            </a:r>
            <a:endParaRPr lang="ru-RU" sz="1800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CB3E54D-DC36-6747-AFDD-EAF0FDB713D9}"/>
              </a:ext>
            </a:extLst>
          </p:cNvPr>
          <p:cNvSpPr txBox="1"/>
          <p:nvPr/>
        </p:nvSpPr>
        <p:spPr>
          <a:xfrm>
            <a:off x="524341" y="2806260"/>
            <a:ext cx="8199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spc="38" dirty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в</a:t>
            </a:r>
            <a:r>
              <a:rPr lang="ru-RU" sz="1050" spc="38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едущая </a:t>
            </a:r>
            <a:endParaRPr lang="ru-RU" sz="1050" spc="38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33" name="object 2"/>
          <p:cNvSpPr/>
          <p:nvPr/>
        </p:nvSpPr>
        <p:spPr>
          <a:xfrm rot="20873361" flipV="1">
            <a:off x="3517798" y="3410555"/>
            <a:ext cx="6583249" cy="3020502"/>
          </a:xfrm>
          <a:custGeom>
            <a:avLst/>
            <a:gdLst/>
            <a:ahLst/>
            <a:cxnLst/>
            <a:rect l="l" t="t" r="r" b="b"/>
            <a:pathLst>
              <a:path w="14495144" h="8115300">
                <a:moveTo>
                  <a:pt x="14495149" y="0"/>
                </a:moveTo>
                <a:lnTo>
                  <a:pt x="0" y="0"/>
                </a:lnTo>
                <a:lnTo>
                  <a:pt x="151420" y="1003300"/>
                </a:lnTo>
                <a:lnTo>
                  <a:pt x="330514" y="1473200"/>
                </a:lnTo>
                <a:lnTo>
                  <a:pt x="656664" y="2387600"/>
                </a:lnTo>
                <a:lnTo>
                  <a:pt x="997978" y="2959100"/>
                </a:lnTo>
                <a:lnTo>
                  <a:pt x="1563794" y="3416300"/>
                </a:lnTo>
                <a:lnTo>
                  <a:pt x="2563451" y="3987800"/>
                </a:lnTo>
                <a:lnTo>
                  <a:pt x="2621960" y="4025900"/>
                </a:lnTo>
                <a:lnTo>
                  <a:pt x="2680382" y="4051300"/>
                </a:lnTo>
                <a:lnTo>
                  <a:pt x="2738713" y="4089400"/>
                </a:lnTo>
                <a:lnTo>
                  <a:pt x="2855105" y="4140200"/>
                </a:lnTo>
                <a:lnTo>
                  <a:pt x="2913162" y="4178300"/>
                </a:lnTo>
                <a:lnTo>
                  <a:pt x="3602254" y="4483100"/>
                </a:lnTo>
                <a:lnTo>
                  <a:pt x="3659013" y="4495800"/>
                </a:lnTo>
                <a:lnTo>
                  <a:pt x="3772209" y="4546600"/>
                </a:lnTo>
                <a:lnTo>
                  <a:pt x="3828644" y="4559300"/>
                </a:lnTo>
                <a:lnTo>
                  <a:pt x="3884968" y="4584700"/>
                </a:lnTo>
                <a:lnTo>
                  <a:pt x="3941181" y="4597400"/>
                </a:lnTo>
                <a:lnTo>
                  <a:pt x="3997281" y="4622800"/>
                </a:lnTo>
                <a:lnTo>
                  <a:pt x="4109140" y="4648200"/>
                </a:lnTo>
                <a:lnTo>
                  <a:pt x="4164897" y="4673600"/>
                </a:lnTo>
                <a:lnTo>
                  <a:pt x="4276059" y="4699000"/>
                </a:lnTo>
                <a:lnTo>
                  <a:pt x="4331463" y="4724400"/>
                </a:lnTo>
                <a:lnTo>
                  <a:pt x="5040423" y="4889500"/>
                </a:lnTo>
                <a:lnTo>
                  <a:pt x="5094053" y="4889500"/>
                </a:lnTo>
                <a:lnTo>
                  <a:pt x="5254133" y="4927600"/>
                </a:lnTo>
                <a:lnTo>
                  <a:pt x="5307220" y="4927600"/>
                </a:lnTo>
                <a:lnTo>
                  <a:pt x="5360167" y="4940300"/>
                </a:lnTo>
                <a:lnTo>
                  <a:pt x="5412974" y="4940300"/>
                </a:lnTo>
                <a:lnTo>
                  <a:pt x="5518166" y="4965700"/>
                </a:lnTo>
                <a:lnTo>
                  <a:pt x="9532457" y="4965700"/>
                </a:lnTo>
                <a:lnTo>
                  <a:pt x="9567672" y="4978400"/>
                </a:lnTo>
                <a:lnTo>
                  <a:pt x="9740150" y="4978400"/>
                </a:lnTo>
                <a:lnTo>
                  <a:pt x="9773919" y="4991100"/>
                </a:lnTo>
                <a:lnTo>
                  <a:pt x="9873751" y="4991100"/>
                </a:lnTo>
                <a:lnTo>
                  <a:pt x="9906534" y="5003800"/>
                </a:lnTo>
                <a:lnTo>
                  <a:pt x="9971351" y="5003800"/>
                </a:lnTo>
                <a:lnTo>
                  <a:pt x="10003383" y="5016500"/>
                </a:lnTo>
                <a:lnTo>
                  <a:pt x="10066691" y="5016500"/>
                </a:lnTo>
                <a:lnTo>
                  <a:pt x="10097963" y="5029200"/>
                </a:lnTo>
                <a:lnTo>
                  <a:pt x="10128981" y="5029200"/>
                </a:lnTo>
                <a:lnTo>
                  <a:pt x="10159742" y="5041900"/>
                </a:lnTo>
                <a:lnTo>
                  <a:pt x="10190245" y="5041900"/>
                </a:lnTo>
                <a:lnTo>
                  <a:pt x="10220490" y="5054600"/>
                </a:lnTo>
                <a:lnTo>
                  <a:pt x="10250475" y="5054600"/>
                </a:lnTo>
                <a:lnTo>
                  <a:pt x="10280200" y="5067300"/>
                </a:lnTo>
                <a:lnTo>
                  <a:pt x="10309663" y="5067300"/>
                </a:lnTo>
                <a:lnTo>
                  <a:pt x="10367800" y="5092700"/>
                </a:lnTo>
                <a:lnTo>
                  <a:pt x="10396472" y="5092700"/>
                </a:lnTo>
                <a:lnTo>
                  <a:pt x="10480888" y="5130800"/>
                </a:lnTo>
                <a:lnTo>
                  <a:pt x="10508490" y="5130800"/>
                </a:lnTo>
                <a:lnTo>
                  <a:pt x="10535822" y="5143500"/>
                </a:lnTo>
                <a:lnTo>
                  <a:pt x="10642428" y="5194300"/>
                </a:lnTo>
                <a:lnTo>
                  <a:pt x="10719496" y="5232400"/>
                </a:lnTo>
                <a:lnTo>
                  <a:pt x="10757871" y="5257800"/>
                </a:lnTo>
                <a:lnTo>
                  <a:pt x="10796135" y="5270500"/>
                </a:lnTo>
                <a:lnTo>
                  <a:pt x="10910257" y="5346700"/>
                </a:lnTo>
                <a:lnTo>
                  <a:pt x="10948074" y="5384800"/>
                </a:lnTo>
                <a:lnTo>
                  <a:pt x="11023371" y="5435600"/>
                </a:lnTo>
                <a:lnTo>
                  <a:pt x="11060851" y="5473700"/>
                </a:lnTo>
                <a:lnTo>
                  <a:pt x="11098218" y="5499100"/>
                </a:lnTo>
                <a:lnTo>
                  <a:pt x="11135472" y="5537200"/>
                </a:lnTo>
                <a:lnTo>
                  <a:pt x="11172612" y="5562600"/>
                </a:lnTo>
                <a:lnTo>
                  <a:pt x="11283352" y="5676900"/>
                </a:lnTo>
                <a:lnTo>
                  <a:pt x="11320037" y="5702300"/>
                </a:lnTo>
                <a:lnTo>
                  <a:pt x="11501744" y="5892800"/>
                </a:lnTo>
                <a:lnTo>
                  <a:pt x="11537739" y="5943600"/>
                </a:lnTo>
                <a:lnTo>
                  <a:pt x="11680564" y="6096000"/>
                </a:lnTo>
                <a:lnTo>
                  <a:pt x="11715980" y="6146800"/>
                </a:lnTo>
                <a:lnTo>
                  <a:pt x="11821525" y="6261100"/>
                </a:lnTo>
                <a:lnTo>
                  <a:pt x="11856472" y="6311900"/>
                </a:lnTo>
                <a:lnTo>
                  <a:pt x="11891302" y="6350000"/>
                </a:lnTo>
                <a:lnTo>
                  <a:pt x="11926014" y="6400800"/>
                </a:lnTo>
                <a:lnTo>
                  <a:pt x="11995084" y="6477000"/>
                </a:lnTo>
                <a:lnTo>
                  <a:pt x="12029441" y="6527800"/>
                </a:lnTo>
                <a:lnTo>
                  <a:pt x="12131800" y="6642100"/>
                </a:lnTo>
                <a:lnTo>
                  <a:pt x="12165682" y="6692900"/>
                </a:lnTo>
                <a:lnTo>
                  <a:pt x="12233086" y="6769100"/>
                </a:lnTo>
                <a:lnTo>
                  <a:pt x="12266609" y="6819900"/>
                </a:lnTo>
                <a:lnTo>
                  <a:pt x="12366455" y="6934200"/>
                </a:lnTo>
                <a:lnTo>
                  <a:pt x="12497890" y="7086600"/>
                </a:lnTo>
                <a:lnTo>
                  <a:pt x="12627380" y="7239000"/>
                </a:lnTo>
                <a:lnTo>
                  <a:pt x="12659447" y="7264400"/>
                </a:lnTo>
                <a:lnTo>
                  <a:pt x="12723212" y="7340600"/>
                </a:lnTo>
                <a:lnTo>
                  <a:pt x="12754910" y="7366000"/>
                </a:lnTo>
                <a:lnTo>
                  <a:pt x="12786485" y="7404100"/>
                </a:lnTo>
                <a:lnTo>
                  <a:pt x="12849263" y="7454900"/>
                </a:lnTo>
                <a:lnTo>
                  <a:pt x="12880467" y="7493000"/>
                </a:lnTo>
                <a:lnTo>
                  <a:pt x="13004036" y="7594600"/>
                </a:lnTo>
                <a:lnTo>
                  <a:pt x="13034617" y="7607300"/>
                </a:lnTo>
                <a:lnTo>
                  <a:pt x="13095402" y="7658100"/>
                </a:lnTo>
                <a:lnTo>
                  <a:pt x="13155683" y="7683500"/>
                </a:lnTo>
                <a:lnTo>
                  <a:pt x="13246372" y="7734300"/>
                </a:lnTo>
                <a:lnTo>
                  <a:pt x="13386244" y="7810500"/>
                </a:lnTo>
                <a:lnTo>
                  <a:pt x="13433745" y="7823200"/>
                </a:lnTo>
                <a:lnTo>
                  <a:pt x="13529842" y="7874000"/>
                </a:lnTo>
                <a:lnTo>
                  <a:pt x="13578366" y="7886700"/>
                </a:lnTo>
                <a:lnTo>
                  <a:pt x="13627157" y="7912100"/>
                </a:lnTo>
                <a:lnTo>
                  <a:pt x="13676179" y="7924800"/>
                </a:lnTo>
                <a:lnTo>
                  <a:pt x="13725395" y="7950200"/>
                </a:lnTo>
                <a:lnTo>
                  <a:pt x="13873843" y="7988300"/>
                </a:lnTo>
                <a:lnTo>
                  <a:pt x="13923470" y="8013700"/>
                </a:lnTo>
                <a:lnTo>
                  <a:pt x="14171039" y="8077200"/>
                </a:lnTo>
                <a:lnTo>
                  <a:pt x="14220183" y="8077200"/>
                </a:lnTo>
                <a:lnTo>
                  <a:pt x="14317809" y="8102600"/>
                </a:lnTo>
                <a:lnTo>
                  <a:pt x="14366217" y="8102600"/>
                </a:lnTo>
                <a:lnTo>
                  <a:pt x="14414307" y="8115300"/>
                </a:lnTo>
                <a:lnTo>
                  <a:pt x="14495149" y="8115300"/>
                </a:lnTo>
                <a:lnTo>
                  <a:pt x="14495149" y="0"/>
                </a:lnTo>
                <a:close/>
              </a:path>
              <a:path w="14495144" h="8115300">
                <a:moveTo>
                  <a:pt x="7582177" y="5029200"/>
                </a:moveTo>
                <a:lnTo>
                  <a:pt x="6388363" y="5029200"/>
                </a:lnTo>
                <a:lnTo>
                  <a:pt x="6438154" y="5041900"/>
                </a:lnTo>
                <a:lnTo>
                  <a:pt x="7536560" y="5041900"/>
                </a:lnTo>
                <a:lnTo>
                  <a:pt x="7582177" y="5029200"/>
                </a:lnTo>
                <a:close/>
              </a:path>
              <a:path w="14495144" h="8115300">
                <a:moveTo>
                  <a:pt x="7896201" y="5016500"/>
                </a:moveTo>
                <a:lnTo>
                  <a:pt x="6137015" y="5016500"/>
                </a:lnTo>
                <a:lnTo>
                  <a:pt x="6187600" y="5029200"/>
                </a:lnTo>
                <a:lnTo>
                  <a:pt x="7851915" y="5029200"/>
                </a:lnTo>
                <a:lnTo>
                  <a:pt x="7896201" y="5016500"/>
                </a:lnTo>
                <a:close/>
              </a:path>
              <a:path w="14495144" h="8115300">
                <a:moveTo>
                  <a:pt x="8157795" y="5003800"/>
                </a:moveTo>
                <a:lnTo>
                  <a:pt x="5984332" y="5003800"/>
                </a:lnTo>
                <a:lnTo>
                  <a:pt x="6035380" y="5016500"/>
                </a:lnTo>
                <a:lnTo>
                  <a:pt x="8071388" y="5016500"/>
                </a:lnTo>
                <a:lnTo>
                  <a:pt x="8157795" y="5003800"/>
                </a:lnTo>
                <a:close/>
              </a:path>
              <a:path w="14495144" h="8115300">
                <a:moveTo>
                  <a:pt x="8453839" y="4991100"/>
                </a:moveTo>
                <a:lnTo>
                  <a:pt x="5830277" y="4991100"/>
                </a:lnTo>
                <a:lnTo>
                  <a:pt x="5881779" y="5003800"/>
                </a:lnTo>
                <a:lnTo>
                  <a:pt x="8370280" y="5003800"/>
                </a:lnTo>
                <a:lnTo>
                  <a:pt x="8453839" y="4991100"/>
                </a:lnTo>
                <a:close/>
              </a:path>
              <a:path w="14495144" h="8115300">
                <a:moveTo>
                  <a:pt x="8659078" y="4978400"/>
                </a:moveTo>
                <a:lnTo>
                  <a:pt x="5674879" y="4978400"/>
                </a:lnTo>
                <a:lnTo>
                  <a:pt x="5726826" y="4991100"/>
                </a:lnTo>
                <a:lnTo>
                  <a:pt x="8618453" y="4991100"/>
                </a:lnTo>
                <a:lnTo>
                  <a:pt x="8659078" y="4978400"/>
                </a:lnTo>
                <a:close/>
              </a:path>
              <a:path w="14495144" h="8115300">
                <a:moveTo>
                  <a:pt x="8976313" y="4965700"/>
                </a:moveTo>
                <a:lnTo>
                  <a:pt x="5570548" y="4965700"/>
                </a:lnTo>
                <a:lnTo>
                  <a:pt x="5622786" y="4978400"/>
                </a:lnTo>
                <a:lnTo>
                  <a:pt x="8937424" y="4978400"/>
                </a:lnTo>
                <a:lnTo>
                  <a:pt x="8976313" y="4965700"/>
                </a:lnTo>
                <a:close/>
              </a:path>
            </a:pathLst>
          </a:custGeom>
          <a:solidFill>
            <a:srgbClr val="ED1C29"/>
          </a:solidFill>
        </p:spPr>
        <p:txBody>
          <a:bodyPr wrap="square" lIns="0" tIns="0" rIns="0" bIns="0" rtlCol="0"/>
          <a:lstStyle/>
          <a:p>
            <a:endParaRPr sz="614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8738" y="842963"/>
            <a:ext cx="5360440" cy="18000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7A2782A-4BC5-9A43-BD0D-70524C16D125}"/>
              </a:ext>
            </a:extLst>
          </p:cNvPr>
          <p:cNvSpPr txBox="1"/>
          <p:nvPr/>
        </p:nvSpPr>
        <p:spPr>
          <a:xfrm>
            <a:off x="758181" y="1727820"/>
            <a:ext cx="166263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spc="50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158 410</a:t>
            </a:r>
            <a:endParaRPr lang="ru-RU" sz="3000" spc="50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C259C32-C07C-BB4A-BFEE-09B183EE1D0C}"/>
              </a:ext>
            </a:extLst>
          </p:cNvPr>
          <p:cNvSpPr txBox="1"/>
          <p:nvPr/>
        </p:nvSpPr>
        <p:spPr>
          <a:xfrm>
            <a:off x="758181" y="2192615"/>
            <a:ext cx="19111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spc="50" dirty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е</a:t>
            </a:r>
            <a:r>
              <a:rPr lang="ru-RU" sz="1400" spc="50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жедневный охват</a:t>
            </a:r>
            <a:endParaRPr lang="ru-RU" sz="1400" spc="50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E94535-0229-D947-8061-0BB5274DD3CB}"/>
              </a:ext>
            </a:extLst>
          </p:cNvPr>
          <p:cNvSpPr txBox="1"/>
          <p:nvPr/>
        </p:nvSpPr>
        <p:spPr>
          <a:xfrm>
            <a:off x="779476" y="4832336"/>
            <a:ext cx="8048875" cy="18466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Источник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: </a:t>
            </a:r>
            <a:r>
              <a:rPr lang="ru-RU" sz="600" dirty="0" err="1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Mediascope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, </a:t>
            </a:r>
            <a:r>
              <a:rPr lang="ru-RU" sz="600" dirty="0" err="1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Radio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r>
              <a:rPr lang="ru-RU" sz="600" dirty="0" err="1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Index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– Россия (города 100 000+), 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Октябрь 2025 – Март 2026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, 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эфирное время по России 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17:00-18:00, Чт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., Все 12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+.</a:t>
            </a:r>
            <a:endParaRPr lang="ru-RU" sz="600" dirty="0">
              <a:solidFill>
                <a:schemeClr val="bg1">
                  <a:lumMod val="75000"/>
                </a:schemeClr>
              </a:solidFill>
              <a:latin typeface="Roboto" charset="0"/>
              <a:ea typeface="Roboto" charset="0"/>
              <a:cs typeface="Robo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33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BF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7">
            <a:extLst>
              <a:ext uri="{FF2B5EF4-FFF2-40B4-BE49-F238E27FC236}">
                <a16:creationId xmlns:a16="http://schemas.microsoft.com/office/drawing/2014/main" id="{E7322144-0105-7748-A6E4-A9D08603E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 flipV="1">
            <a:off x="2561290" y="2321974"/>
            <a:ext cx="6583249" cy="3020502"/>
          </a:xfrm>
          <a:custGeom>
            <a:avLst/>
            <a:gdLst/>
            <a:ahLst/>
            <a:cxnLst/>
            <a:rect l="l" t="t" r="r" b="b"/>
            <a:pathLst>
              <a:path w="14495144" h="8115300">
                <a:moveTo>
                  <a:pt x="14495149" y="0"/>
                </a:moveTo>
                <a:lnTo>
                  <a:pt x="0" y="0"/>
                </a:lnTo>
                <a:lnTo>
                  <a:pt x="151420" y="1003300"/>
                </a:lnTo>
                <a:lnTo>
                  <a:pt x="330514" y="1473200"/>
                </a:lnTo>
                <a:lnTo>
                  <a:pt x="656664" y="2387600"/>
                </a:lnTo>
                <a:lnTo>
                  <a:pt x="997978" y="2959100"/>
                </a:lnTo>
                <a:lnTo>
                  <a:pt x="1563794" y="3416300"/>
                </a:lnTo>
                <a:lnTo>
                  <a:pt x="2563451" y="3987800"/>
                </a:lnTo>
                <a:lnTo>
                  <a:pt x="2621960" y="4025900"/>
                </a:lnTo>
                <a:lnTo>
                  <a:pt x="2680382" y="4051300"/>
                </a:lnTo>
                <a:lnTo>
                  <a:pt x="2738713" y="4089400"/>
                </a:lnTo>
                <a:lnTo>
                  <a:pt x="2855105" y="4140200"/>
                </a:lnTo>
                <a:lnTo>
                  <a:pt x="2913162" y="4178300"/>
                </a:lnTo>
                <a:lnTo>
                  <a:pt x="3602254" y="4483100"/>
                </a:lnTo>
                <a:lnTo>
                  <a:pt x="3659013" y="4495800"/>
                </a:lnTo>
                <a:lnTo>
                  <a:pt x="3772209" y="4546600"/>
                </a:lnTo>
                <a:lnTo>
                  <a:pt x="3828644" y="4559300"/>
                </a:lnTo>
                <a:lnTo>
                  <a:pt x="3884968" y="4584700"/>
                </a:lnTo>
                <a:lnTo>
                  <a:pt x="3941181" y="4597400"/>
                </a:lnTo>
                <a:lnTo>
                  <a:pt x="3997281" y="4622800"/>
                </a:lnTo>
                <a:lnTo>
                  <a:pt x="4109140" y="4648200"/>
                </a:lnTo>
                <a:lnTo>
                  <a:pt x="4164897" y="4673600"/>
                </a:lnTo>
                <a:lnTo>
                  <a:pt x="4276059" y="4699000"/>
                </a:lnTo>
                <a:lnTo>
                  <a:pt x="4331463" y="4724400"/>
                </a:lnTo>
                <a:lnTo>
                  <a:pt x="5040423" y="4889500"/>
                </a:lnTo>
                <a:lnTo>
                  <a:pt x="5094053" y="4889500"/>
                </a:lnTo>
                <a:lnTo>
                  <a:pt x="5254133" y="4927600"/>
                </a:lnTo>
                <a:lnTo>
                  <a:pt x="5307220" y="4927600"/>
                </a:lnTo>
                <a:lnTo>
                  <a:pt x="5360167" y="4940300"/>
                </a:lnTo>
                <a:lnTo>
                  <a:pt x="5412974" y="4940300"/>
                </a:lnTo>
                <a:lnTo>
                  <a:pt x="5518166" y="4965700"/>
                </a:lnTo>
                <a:lnTo>
                  <a:pt x="9532457" y="4965700"/>
                </a:lnTo>
                <a:lnTo>
                  <a:pt x="9567672" y="4978400"/>
                </a:lnTo>
                <a:lnTo>
                  <a:pt x="9740150" y="4978400"/>
                </a:lnTo>
                <a:lnTo>
                  <a:pt x="9773919" y="4991100"/>
                </a:lnTo>
                <a:lnTo>
                  <a:pt x="9873751" y="4991100"/>
                </a:lnTo>
                <a:lnTo>
                  <a:pt x="9906534" y="5003800"/>
                </a:lnTo>
                <a:lnTo>
                  <a:pt x="9971351" y="5003800"/>
                </a:lnTo>
                <a:lnTo>
                  <a:pt x="10003383" y="5016500"/>
                </a:lnTo>
                <a:lnTo>
                  <a:pt x="10066691" y="5016500"/>
                </a:lnTo>
                <a:lnTo>
                  <a:pt x="10097963" y="5029200"/>
                </a:lnTo>
                <a:lnTo>
                  <a:pt x="10128981" y="5029200"/>
                </a:lnTo>
                <a:lnTo>
                  <a:pt x="10159742" y="5041900"/>
                </a:lnTo>
                <a:lnTo>
                  <a:pt x="10190245" y="5041900"/>
                </a:lnTo>
                <a:lnTo>
                  <a:pt x="10220490" y="5054600"/>
                </a:lnTo>
                <a:lnTo>
                  <a:pt x="10250475" y="5054600"/>
                </a:lnTo>
                <a:lnTo>
                  <a:pt x="10280200" y="5067300"/>
                </a:lnTo>
                <a:lnTo>
                  <a:pt x="10309663" y="5067300"/>
                </a:lnTo>
                <a:lnTo>
                  <a:pt x="10367800" y="5092700"/>
                </a:lnTo>
                <a:lnTo>
                  <a:pt x="10396472" y="5092700"/>
                </a:lnTo>
                <a:lnTo>
                  <a:pt x="10480888" y="5130800"/>
                </a:lnTo>
                <a:lnTo>
                  <a:pt x="10508490" y="5130800"/>
                </a:lnTo>
                <a:lnTo>
                  <a:pt x="10535822" y="5143500"/>
                </a:lnTo>
                <a:lnTo>
                  <a:pt x="10642428" y="5194300"/>
                </a:lnTo>
                <a:lnTo>
                  <a:pt x="10719496" y="5232400"/>
                </a:lnTo>
                <a:lnTo>
                  <a:pt x="10757871" y="5257800"/>
                </a:lnTo>
                <a:lnTo>
                  <a:pt x="10796135" y="5270500"/>
                </a:lnTo>
                <a:lnTo>
                  <a:pt x="10910257" y="5346700"/>
                </a:lnTo>
                <a:lnTo>
                  <a:pt x="10948074" y="5384800"/>
                </a:lnTo>
                <a:lnTo>
                  <a:pt x="11023371" y="5435600"/>
                </a:lnTo>
                <a:lnTo>
                  <a:pt x="11060851" y="5473700"/>
                </a:lnTo>
                <a:lnTo>
                  <a:pt x="11098218" y="5499100"/>
                </a:lnTo>
                <a:lnTo>
                  <a:pt x="11135472" y="5537200"/>
                </a:lnTo>
                <a:lnTo>
                  <a:pt x="11172612" y="5562600"/>
                </a:lnTo>
                <a:lnTo>
                  <a:pt x="11283352" y="5676900"/>
                </a:lnTo>
                <a:lnTo>
                  <a:pt x="11320037" y="5702300"/>
                </a:lnTo>
                <a:lnTo>
                  <a:pt x="11501744" y="5892800"/>
                </a:lnTo>
                <a:lnTo>
                  <a:pt x="11537739" y="5943600"/>
                </a:lnTo>
                <a:lnTo>
                  <a:pt x="11680564" y="6096000"/>
                </a:lnTo>
                <a:lnTo>
                  <a:pt x="11715980" y="6146800"/>
                </a:lnTo>
                <a:lnTo>
                  <a:pt x="11821525" y="6261100"/>
                </a:lnTo>
                <a:lnTo>
                  <a:pt x="11856472" y="6311900"/>
                </a:lnTo>
                <a:lnTo>
                  <a:pt x="11891302" y="6350000"/>
                </a:lnTo>
                <a:lnTo>
                  <a:pt x="11926014" y="6400800"/>
                </a:lnTo>
                <a:lnTo>
                  <a:pt x="11995084" y="6477000"/>
                </a:lnTo>
                <a:lnTo>
                  <a:pt x="12029441" y="6527800"/>
                </a:lnTo>
                <a:lnTo>
                  <a:pt x="12131800" y="6642100"/>
                </a:lnTo>
                <a:lnTo>
                  <a:pt x="12165682" y="6692900"/>
                </a:lnTo>
                <a:lnTo>
                  <a:pt x="12233086" y="6769100"/>
                </a:lnTo>
                <a:lnTo>
                  <a:pt x="12266609" y="6819900"/>
                </a:lnTo>
                <a:lnTo>
                  <a:pt x="12366455" y="6934200"/>
                </a:lnTo>
                <a:lnTo>
                  <a:pt x="12497890" y="7086600"/>
                </a:lnTo>
                <a:lnTo>
                  <a:pt x="12627380" y="7239000"/>
                </a:lnTo>
                <a:lnTo>
                  <a:pt x="12659447" y="7264400"/>
                </a:lnTo>
                <a:lnTo>
                  <a:pt x="12723212" y="7340600"/>
                </a:lnTo>
                <a:lnTo>
                  <a:pt x="12754910" y="7366000"/>
                </a:lnTo>
                <a:lnTo>
                  <a:pt x="12786485" y="7404100"/>
                </a:lnTo>
                <a:lnTo>
                  <a:pt x="12849263" y="7454900"/>
                </a:lnTo>
                <a:lnTo>
                  <a:pt x="12880467" y="7493000"/>
                </a:lnTo>
                <a:lnTo>
                  <a:pt x="13004036" y="7594600"/>
                </a:lnTo>
                <a:lnTo>
                  <a:pt x="13034617" y="7607300"/>
                </a:lnTo>
                <a:lnTo>
                  <a:pt x="13095402" y="7658100"/>
                </a:lnTo>
                <a:lnTo>
                  <a:pt x="13155683" y="7683500"/>
                </a:lnTo>
                <a:lnTo>
                  <a:pt x="13246372" y="7734300"/>
                </a:lnTo>
                <a:lnTo>
                  <a:pt x="13386244" y="7810500"/>
                </a:lnTo>
                <a:lnTo>
                  <a:pt x="13433745" y="7823200"/>
                </a:lnTo>
                <a:lnTo>
                  <a:pt x="13529842" y="7874000"/>
                </a:lnTo>
                <a:lnTo>
                  <a:pt x="13578366" y="7886700"/>
                </a:lnTo>
                <a:lnTo>
                  <a:pt x="13627157" y="7912100"/>
                </a:lnTo>
                <a:lnTo>
                  <a:pt x="13676179" y="7924800"/>
                </a:lnTo>
                <a:lnTo>
                  <a:pt x="13725395" y="7950200"/>
                </a:lnTo>
                <a:lnTo>
                  <a:pt x="13873843" y="7988300"/>
                </a:lnTo>
                <a:lnTo>
                  <a:pt x="13923470" y="8013700"/>
                </a:lnTo>
                <a:lnTo>
                  <a:pt x="14171039" y="8077200"/>
                </a:lnTo>
                <a:lnTo>
                  <a:pt x="14220183" y="8077200"/>
                </a:lnTo>
                <a:lnTo>
                  <a:pt x="14317809" y="8102600"/>
                </a:lnTo>
                <a:lnTo>
                  <a:pt x="14366217" y="8102600"/>
                </a:lnTo>
                <a:lnTo>
                  <a:pt x="14414307" y="8115300"/>
                </a:lnTo>
                <a:lnTo>
                  <a:pt x="14495149" y="8115300"/>
                </a:lnTo>
                <a:lnTo>
                  <a:pt x="14495149" y="0"/>
                </a:lnTo>
                <a:close/>
              </a:path>
              <a:path w="14495144" h="8115300">
                <a:moveTo>
                  <a:pt x="7582177" y="5029200"/>
                </a:moveTo>
                <a:lnTo>
                  <a:pt x="6388363" y="5029200"/>
                </a:lnTo>
                <a:lnTo>
                  <a:pt x="6438154" y="5041900"/>
                </a:lnTo>
                <a:lnTo>
                  <a:pt x="7536560" y="5041900"/>
                </a:lnTo>
                <a:lnTo>
                  <a:pt x="7582177" y="5029200"/>
                </a:lnTo>
                <a:close/>
              </a:path>
              <a:path w="14495144" h="8115300">
                <a:moveTo>
                  <a:pt x="7896201" y="5016500"/>
                </a:moveTo>
                <a:lnTo>
                  <a:pt x="6137015" y="5016500"/>
                </a:lnTo>
                <a:lnTo>
                  <a:pt x="6187600" y="5029200"/>
                </a:lnTo>
                <a:lnTo>
                  <a:pt x="7851915" y="5029200"/>
                </a:lnTo>
                <a:lnTo>
                  <a:pt x="7896201" y="5016500"/>
                </a:lnTo>
                <a:close/>
              </a:path>
              <a:path w="14495144" h="8115300">
                <a:moveTo>
                  <a:pt x="8157795" y="5003800"/>
                </a:moveTo>
                <a:lnTo>
                  <a:pt x="5984332" y="5003800"/>
                </a:lnTo>
                <a:lnTo>
                  <a:pt x="6035380" y="5016500"/>
                </a:lnTo>
                <a:lnTo>
                  <a:pt x="8071388" y="5016500"/>
                </a:lnTo>
                <a:lnTo>
                  <a:pt x="8157795" y="5003800"/>
                </a:lnTo>
                <a:close/>
              </a:path>
              <a:path w="14495144" h="8115300">
                <a:moveTo>
                  <a:pt x="8453839" y="4991100"/>
                </a:moveTo>
                <a:lnTo>
                  <a:pt x="5830277" y="4991100"/>
                </a:lnTo>
                <a:lnTo>
                  <a:pt x="5881779" y="5003800"/>
                </a:lnTo>
                <a:lnTo>
                  <a:pt x="8370280" y="5003800"/>
                </a:lnTo>
                <a:lnTo>
                  <a:pt x="8453839" y="4991100"/>
                </a:lnTo>
                <a:close/>
              </a:path>
              <a:path w="14495144" h="8115300">
                <a:moveTo>
                  <a:pt x="8659078" y="4978400"/>
                </a:moveTo>
                <a:lnTo>
                  <a:pt x="5674879" y="4978400"/>
                </a:lnTo>
                <a:lnTo>
                  <a:pt x="5726826" y="4991100"/>
                </a:lnTo>
                <a:lnTo>
                  <a:pt x="8618453" y="4991100"/>
                </a:lnTo>
                <a:lnTo>
                  <a:pt x="8659078" y="4978400"/>
                </a:lnTo>
                <a:close/>
              </a:path>
              <a:path w="14495144" h="8115300">
                <a:moveTo>
                  <a:pt x="8976313" y="4965700"/>
                </a:moveTo>
                <a:lnTo>
                  <a:pt x="5570548" y="4965700"/>
                </a:lnTo>
                <a:lnTo>
                  <a:pt x="5622786" y="4978400"/>
                </a:lnTo>
                <a:lnTo>
                  <a:pt x="8937424" y="4978400"/>
                </a:lnTo>
                <a:lnTo>
                  <a:pt x="8976313" y="4965700"/>
                </a:lnTo>
                <a:close/>
              </a:path>
            </a:pathLst>
          </a:custGeom>
          <a:solidFill>
            <a:srgbClr val="ED1C29"/>
          </a:solidFill>
        </p:spPr>
        <p:txBody>
          <a:bodyPr wrap="square" lIns="0" tIns="0" rIns="0" bIns="0" rtlCol="0"/>
          <a:lstStyle/>
          <a:p>
            <a:endParaRPr sz="614"/>
          </a:p>
        </p:txBody>
      </p:sp>
      <p:sp>
        <p:nvSpPr>
          <p:cNvPr id="3" name="object 3"/>
          <p:cNvSpPr txBox="1"/>
          <p:nvPr/>
        </p:nvSpPr>
        <p:spPr>
          <a:xfrm>
            <a:off x="3642608" y="1259699"/>
            <a:ext cx="4944802" cy="1398551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 marR="2310">
              <a:lnSpc>
                <a:spcPct val="101000"/>
              </a:lnSpc>
            </a:pPr>
            <a:r>
              <a:rPr lang="ru-RU" sz="900" dirty="0">
                <a:solidFill>
                  <a:srgbClr val="213C62"/>
                </a:solidFill>
                <a:latin typeface="Roboto" panose="02000000000000000000" pitchFamily="2" charset="0"/>
              </a:rPr>
              <a:t>«Калина Красная» готовит масштабную информационную поддержку </a:t>
            </a:r>
            <a:r>
              <a:rPr lang="ru-RU" sz="900" dirty="0" smtClean="0">
                <a:solidFill>
                  <a:srgbClr val="213C62"/>
                </a:solidFill>
                <a:latin typeface="Roboto" panose="02000000000000000000" pitchFamily="2" charset="0"/>
              </a:rPr>
              <a:t>фестиваля.</a:t>
            </a:r>
          </a:p>
          <a:p>
            <a:pPr marL="5776" marR="2310">
              <a:lnSpc>
                <a:spcPct val="101000"/>
              </a:lnSpc>
            </a:pPr>
            <a:r>
              <a:rPr lang="ru-RU" sz="900" dirty="0" smtClean="0">
                <a:solidFill>
                  <a:srgbClr val="213C62"/>
                </a:solidFill>
                <a:latin typeface="Roboto" panose="02000000000000000000" pitchFamily="2" charset="0"/>
              </a:rPr>
              <a:t>- производство </a:t>
            </a:r>
            <a:r>
              <a:rPr lang="ru-RU" sz="900" dirty="0">
                <a:solidFill>
                  <a:srgbClr val="213C62"/>
                </a:solidFill>
                <a:latin typeface="Roboto" panose="02000000000000000000" pitchFamily="2" charset="0"/>
              </a:rPr>
              <a:t>и запуск в эфир радиостанции тематической рубрики посвященной фестивалю («Байки Грушинского фестиваля»).</a:t>
            </a:r>
          </a:p>
          <a:p>
            <a:pPr marL="5776" marR="2310">
              <a:lnSpc>
                <a:spcPct val="101000"/>
              </a:lnSpc>
            </a:pPr>
            <a:r>
              <a:rPr lang="ru-RU" sz="900" dirty="0" smtClean="0">
                <a:solidFill>
                  <a:srgbClr val="213C62"/>
                </a:solidFill>
                <a:latin typeface="Roboto" panose="02000000000000000000" pitchFamily="2" charset="0"/>
              </a:rPr>
              <a:t>- трансляция </a:t>
            </a:r>
            <a:r>
              <a:rPr lang="ru-RU" sz="900" dirty="0">
                <a:solidFill>
                  <a:srgbClr val="213C62"/>
                </a:solidFill>
                <a:latin typeface="Roboto" panose="02000000000000000000" pitchFamily="2" charset="0"/>
              </a:rPr>
              <a:t>в эфире песней-лауреатов Фестиваля разных лет с </a:t>
            </a:r>
            <a:r>
              <a:rPr lang="ru-RU" sz="900" dirty="0" err="1" smtClean="0">
                <a:solidFill>
                  <a:srgbClr val="213C62"/>
                </a:solidFill>
                <a:latin typeface="Roboto" panose="02000000000000000000" pitchFamily="2" charset="0"/>
              </a:rPr>
              <a:t>id</a:t>
            </a:r>
            <a:r>
              <a:rPr lang="ru-RU" sz="900" dirty="0" smtClean="0">
                <a:solidFill>
                  <a:srgbClr val="213C62"/>
                </a:solidFill>
                <a:latin typeface="Roboto" panose="02000000000000000000" pitchFamily="2" charset="0"/>
              </a:rPr>
              <a:t>;</a:t>
            </a:r>
            <a:endParaRPr lang="ru-RU" sz="900" dirty="0">
              <a:solidFill>
                <a:srgbClr val="213C62"/>
              </a:solidFill>
              <a:latin typeface="Roboto" panose="02000000000000000000" pitchFamily="2" charset="0"/>
            </a:endParaRPr>
          </a:p>
          <a:p>
            <a:pPr marL="5776" marR="2310">
              <a:lnSpc>
                <a:spcPct val="101000"/>
              </a:lnSpc>
            </a:pPr>
            <a:r>
              <a:rPr lang="ru-RU" sz="900" dirty="0" smtClean="0">
                <a:solidFill>
                  <a:srgbClr val="213C62"/>
                </a:solidFill>
                <a:latin typeface="Roboto" panose="02000000000000000000" pitchFamily="2" charset="0"/>
              </a:rPr>
              <a:t>- анонсирование фестиваля в </a:t>
            </a:r>
            <a:r>
              <a:rPr lang="ru-RU" sz="900" dirty="0">
                <a:solidFill>
                  <a:srgbClr val="213C62"/>
                </a:solidFill>
                <a:latin typeface="Roboto" panose="02000000000000000000" pitchFamily="2" charset="0"/>
              </a:rPr>
              <a:t>официальных группах </a:t>
            </a:r>
            <a:r>
              <a:rPr lang="ru-RU" sz="900" dirty="0" smtClean="0">
                <a:solidFill>
                  <a:srgbClr val="213C62"/>
                </a:solidFill>
                <a:latin typeface="Roboto" panose="02000000000000000000" pitchFamily="2" charset="0"/>
              </a:rPr>
              <a:t>радиостанции «Калина Красная»; </a:t>
            </a:r>
          </a:p>
          <a:p>
            <a:pPr marL="5776" marR="2310">
              <a:lnSpc>
                <a:spcPct val="101000"/>
              </a:lnSpc>
            </a:pPr>
            <a:r>
              <a:rPr lang="ru-RU" sz="900" dirty="0" smtClean="0">
                <a:solidFill>
                  <a:srgbClr val="213C62"/>
                </a:solidFill>
                <a:latin typeface="Roboto" panose="02000000000000000000" pitchFamily="2" charset="0"/>
              </a:rPr>
              <a:t>- предоставление </a:t>
            </a:r>
            <a:r>
              <a:rPr lang="ru-RU" sz="900" dirty="0" err="1">
                <a:solidFill>
                  <a:srgbClr val="213C62"/>
                </a:solidFill>
                <a:latin typeface="Roboto" panose="02000000000000000000" pitchFamily="2" charset="0"/>
              </a:rPr>
              <a:t>брендированной</a:t>
            </a:r>
            <a:r>
              <a:rPr lang="ru-RU" sz="900" dirty="0">
                <a:solidFill>
                  <a:srgbClr val="213C62"/>
                </a:solidFill>
                <a:latin typeface="Roboto" panose="02000000000000000000" pitchFamily="2" charset="0"/>
              </a:rPr>
              <a:t> сувенирной продукции для посетителей </a:t>
            </a:r>
            <a:r>
              <a:rPr lang="ru-RU" sz="900" dirty="0" smtClean="0">
                <a:solidFill>
                  <a:srgbClr val="213C62"/>
                </a:solidFill>
                <a:latin typeface="Roboto" panose="02000000000000000000" pitchFamily="2" charset="0"/>
              </a:rPr>
              <a:t>фестиваля;</a:t>
            </a:r>
            <a:endParaRPr lang="ru-RU" sz="900" dirty="0">
              <a:solidFill>
                <a:srgbClr val="213C62"/>
              </a:solidFill>
              <a:latin typeface="Roboto" panose="02000000000000000000" pitchFamily="2" charset="0"/>
            </a:endParaRPr>
          </a:p>
          <a:p>
            <a:pPr marL="5776" marR="2310">
              <a:lnSpc>
                <a:spcPct val="101000"/>
              </a:lnSpc>
            </a:pPr>
            <a:r>
              <a:rPr lang="ru-RU" sz="900" dirty="0" smtClean="0">
                <a:solidFill>
                  <a:srgbClr val="213C62"/>
                </a:solidFill>
                <a:latin typeface="Roboto" panose="02000000000000000000" pitchFamily="2" charset="0"/>
              </a:rPr>
              <a:t>- вручение </a:t>
            </a:r>
            <a:r>
              <a:rPr lang="ru-RU" sz="900" dirty="0">
                <a:solidFill>
                  <a:srgbClr val="213C62"/>
                </a:solidFill>
                <a:latin typeface="Roboto" panose="02000000000000000000" pitchFamily="2" charset="0"/>
              </a:rPr>
              <a:t>приза одному из авторов – исполнителей, участников конкурса в специальной </a:t>
            </a:r>
            <a:r>
              <a:rPr lang="ru-RU" sz="900" dirty="0" smtClean="0">
                <a:solidFill>
                  <a:srgbClr val="213C62"/>
                </a:solidFill>
                <a:latin typeface="Roboto" panose="02000000000000000000" pitchFamily="2" charset="0"/>
              </a:rPr>
              <a:t>номинации;</a:t>
            </a:r>
            <a:endParaRPr lang="ru-RU" sz="900" dirty="0">
              <a:solidFill>
                <a:srgbClr val="213C62"/>
              </a:solidFill>
              <a:latin typeface="Roboto" panose="02000000000000000000" pitchFamily="2" charset="0"/>
            </a:endParaRPr>
          </a:p>
          <a:p>
            <a:pPr marL="5776" marR="2310">
              <a:lnSpc>
                <a:spcPct val="101000"/>
              </a:lnSpc>
            </a:pPr>
            <a:r>
              <a:rPr lang="ru-RU" sz="900" dirty="0" smtClean="0">
                <a:solidFill>
                  <a:srgbClr val="213C62"/>
                </a:solidFill>
                <a:latin typeface="Roboto" panose="02000000000000000000" pitchFamily="2" charset="0"/>
              </a:rPr>
              <a:t>-</a:t>
            </a:r>
            <a:r>
              <a:rPr lang="ru-RU" sz="900" dirty="0">
                <a:solidFill>
                  <a:srgbClr val="213C62"/>
                </a:solidFill>
                <a:latin typeface="Roboto" panose="02000000000000000000" pitchFamily="2" charset="0"/>
              </a:rPr>
              <a:t> </a:t>
            </a:r>
            <a:r>
              <a:rPr lang="ru-RU" sz="900" dirty="0" smtClean="0">
                <a:solidFill>
                  <a:srgbClr val="213C62"/>
                </a:solidFill>
                <a:latin typeface="Roboto" panose="02000000000000000000" pitchFamily="2" charset="0"/>
              </a:rPr>
              <a:t>от </a:t>
            </a:r>
            <a:r>
              <a:rPr lang="ru-RU" sz="900" dirty="0">
                <a:solidFill>
                  <a:srgbClr val="213C62"/>
                </a:solidFill>
                <a:latin typeface="Roboto" panose="02000000000000000000" pitchFamily="2" charset="0"/>
              </a:rPr>
              <a:t>радиостанции «Калина Красная». (Гитара и диплом). Награждение победителя на главной сцене и   ротация его песни в эфире станции</a:t>
            </a:r>
            <a:r>
              <a:rPr lang="ru-RU" sz="900" dirty="0" smtClean="0">
                <a:solidFill>
                  <a:srgbClr val="213C62"/>
                </a:solidFill>
                <a:latin typeface="Roboto" panose="02000000000000000000" pitchFamily="2" charset="0"/>
              </a:rPr>
              <a:t>.</a:t>
            </a:r>
            <a:endParaRPr lang="ru-RU" sz="900" dirty="0">
              <a:solidFill>
                <a:srgbClr val="213C62"/>
              </a:solidFill>
              <a:latin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E5019F-C20A-2641-9EE7-F0B00FA704C9}"/>
              </a:ext>
            </a:extLst>
          </p:cNvPr>
          <p:cNvSpPr txBox="1"/>
          <p:nvPr/>
        </p:nvSpPr>
        <p:spPr>
          <a:xfrm>
            <a:off x="789860" y="210465"/>
            <a:ext cx="40059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50" b="1" spc="38" dirty="0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ФЕСТИВАЛЬ АВТОРСКОЙ ПЕСНИ ИМЕНИ </a:t>
            </a:r>
            <a:r>
              <a:rPr lang="ru-RU" sz="1650" b="1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ВАЛЕРИЯ ГРУШИНА</a:t>
            </a:r>
            <a:endParaRPr lang="ru-RU" sz="1650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BCC934-2E15-8047-8E90-4FF74F05C21D}"/>
              </a:ext>
            </a:extLst>
          </p:cNvPr>
          <p:cNvSpPr txBox="1"/>
          <p:nvPr/>
        </p:nvSpPr>
        <p:spPr>
          <a:xfrm>
            <a:off x="88059" y="210465"/>
            <a:ext cx="54158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50" b="1" spc="38" dirty="0" smtClean="0">
                <a:solidFill>
                  <a:srgbClr val="BB3C1B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1</a:t>
            </a:r>
            <a:r>
              <a:rPr lang="ru-RU" sz="1650" b="1" spc="38" dirty="0">
                <a:solidFill>
                  <a:srgbClr val="BB3C1B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5</a:t>
            </a:r>
          </a:p>
        </p:txBody>
      </p:sp>
      <p:sp>
        <p:nvSpPr>
          <p:cNvPr id="15" name="Parallelogram 78">
            <a:extLst>
              <a:ext uri="{FF2B5EF4-FFF2-40B4-BE49-F238E27FC236}">
                <a16:creationId xmlns:a16="http://schemas.microsoft.com/office/drawing/2014/main" id="{F1D7B2EB-E650-A042-BBBA-7CB878F91305}"/>
              </a:ext>
            </a:extLst>
          </p:cNvPr>
          <p:cNvSpPr/>
          <p:nvPr/>
        </p:nvSpPr>
        <p:spPr>
          <a:xfrm>
            <a:off x="611806" y="253005"/>
            <a:ext cx="178055" cy="227983"/>
          </a:xfrm>
          <a:prstGeom prst="parallelogram">
            <a:avLst>
              <a:gd name="adj" fmla="val 80977"/>
            </a:avLst>
          </a:prstGeom>
          <a:solidFill>
            <a:srgbClr val="BB3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13" dirty="0"/>
              <a:t> </a:t>
            </a:r>
            <a:endParaRPr lang="x-none" sz="1013" dirty="0"/>
          </a:p>
        </p:txBody>
      </p:sp>
      <p:grpSp>
        <p:nvGrpSpPr>
          <p:cNvPr id="20" name="Группа 19"/>
          <p:cNvGrpSpPr/>
          <p:nvPr/>
        </p:nvGrpSpPr>
        <p:grpSpPr>
          <a:xfrm>
            <a:off x="7890469" y="137583"/>
            <a:ext cx="1065355" cy="380986"/>
            <a:chOff x="890437" y="1280102"/>
            <a:chExt cx="3180484" cy="1137387"/>
          </a:xfrm>
        </p:grpSpPr>
        <p:grpSp>
          <p:nvGrpSpPr>
            <p:cNvPr id="21" name="object 16"/>
            <p:cNvGrpSpPr/>
            <p:nvPr/>
          </p:nvGrpSpPr>
          <p:grpSpPr>
            <a:xfrm>
              <a:off x="890437" y="1280637"/>
              <a:ext cx="1107440" cy="1136015"/>
              <a:chOff x="890437" y="1280637"/>
              <a:chExt cx="1107440" cy="1136015"/>
            </a:xfrm>
          </p:grpSpPr>
          <p:pic>
            <p:nvPicPr>
              <p:cNvPr id="26" name="object 17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338580" y="1552683"/>
                <a:ext cx="199847" cy="104080"/>
              </a:xfrm>
              <a:prstGeom prst="rect">
                <a:avLst/>
              </a:prstGeom>
            </p:spPr>
          </p:pic>
          <p:sp>
            <p:nvSpPr>
              <p:cNvPr id="27" name="object 18"/>
              <p:cNvSpPr/>
              <p:nvPr/>
            </p:nvSpPr>
            <p:spPr>
              <a:xfrm>
                <a:off x="1331366" y="1738116"/>
                <a:ext cx="229235" cy="678815"/>
              </a:xfrm>
              <a:custGeom>
                <a:avLst/>
                <a:gdLst/>
                <a:ahLst/>
                <a:cxnLst/>
                <a:rect l="l" t="t" r="r" b="b"/>
                <a:pathLst>
                  <a:path w="229234" h="678814">
                    <a:moveTo>
                      <a:pt x="100091" y="575595"/>
                    </a:moveTo>
                    <a:lnTo>
                      <a:pt x="93766" y="575595"/>
                    </a:lnTo>
                    <a:lnTo>
                      <a:pt x="93766" y="678146"/>
                    </a:lnTo>
                    <a:lnTo>
                      <a:pt x="95735" y="678283"/>
                    </a:lnTo>
                    <a:lnTo>
                      <a:pt x="100091" y="678283"/>
                    </a:lnTo>
                    <a:lnTo>
                      <a:pt x="100091" y="575595"/>
                    </a:lnTo>
                    <a:close/>
                  </a:path>
                  <a:path w="229234" h="678814">
                    <a:moveTo>
                      <a:pt x="135304" y="575595"/>
                    </a:moveTo>
                    <a:lnTo>
                      <a:pt x="128833" y="575595"/>
                    </a:lnTo>
                    <a:lnTo>
                      <a:pt x="128833" y="678283"/>
                    </a:lnTo>
                    <a:lnTo>
                      <a:pt x="131210" y="678283"/>
                    </a:lnTo>
                    <a:lnTo>
                      <a:pt x="133189" y="678146"/>
                    </a:lnTo>
                    <a:lnTo>
                      <a:pt x="135304" y="678146"/>
                    </a:lnTo>
                    <a:lnTo>
                      <a:pt x="135304" y="575595"/>
                    </a:lnTo>
                    <a:close/>
                  </a:path>
                  <a:path w="229234" h="678814">
                    <a:moveTo>
                      <a:pt x="70291" y="575595"/>
                    </a:moveTo>
                    <a:lnTo>
                      <a:pt x="63830" y="575595"/>
                    </a:lnTo>
                    <a:lnTo>
                      <a:pt x="63830" y="676398"/>
                    </a:lnTo>
                    <a:lnTo>
                      <a:pt x="65935" y="676796"/>
                    </a:lnTo>
                    <a:lnTo>
                      <a:pt x="68175" y="676796"/>
                    </a:lnTo>
                    <a:lnTo>
                      <a:pt x="70291" y="676932"/>
                    </a:lnTo>
                    <a:lnTo>
                      <a:pt x="70291" y="575595"/>
                    </a:lnTo>
                    <a:close/>
                  </a:path>
                  <a:path w="229234" h="678814">
                    <a:moveTo>
                      <a:pt x="165230" y="575595"/>
                    </a:moveTo>
                    <a:lnTo>
                      <a:pt x="158770" y="575595"/>
                    </a:lnTo>
                    <a:lnTo>
                      <a:pt x="158770" y="676796"/>
                    </a:lnTo>
                    <a:lnTo>
                      <a:pt x="161010" y="676398"/>
                    </a:lnTo>
                    <a:lnTo>
                      <a:pt x="163125" y="676126"/>
                    </a:lnTo>
                    <a:lnTo>
                      <a:pt x="165230" y="675989"/>
                    </a:lnTo>
                    <a:lnTo>
                      <a:pt x="165230" y="575595"/>
                    </a:lnTo>
                    <a:close/>
                  </a:path>
                  <a:path w="229234" h="678814">
                    <a:moveTo>
                      <a:pt x="41674" y="575595"/>
                    </a:moveTo>
                    <a:lnTo>
                      <a:pt x="35213" y="575595"/>
                    </a:lnTo>
                    <a:lnTo>
                      <a:pt x="35213" y="673016"/>
                    </a:lnTo>
                    <a:lnTo>
                      <a:pt x="37318" y="673414"/>
                    </a:lnTo>
                    <a:lnTo>
                      <a:pt x="39433" y="673686"/>
                    </a:lnTo>
                    <a:lnTo>
                      <a:pt x="41674" y="673822"/>
                    </a:lnTo>
                    <a:lnTo>
                      <a:pt x="41674" y="575595"/>
                    </a:lnTo>
                    <a:close/>
                  </a:path>
                  <a:path w="229234" h="678814">
                    <a:moveTo>
                      <a:pt x="193847" y="575595"/>
                    </a:moveTo>
                    <a:lnTo>
                      <a:pt x="187523" y="575595"/>
                    </a:lnTo>
                    <a:lnTo>
                      <a:pt x="187523" y="673414"/>
                    </a:lnTo>
                    <a:lnTo>
                      <a:pt x="189627" y="673277"/>
                    </a:lnTo>
                    <a:lnTo>
                      <a:pt x="193847" y="672471"/>
                    </a:lnTo>
                    <a:lnTo>
                      <a:pt x="193847" y="575595"/>
                    </a:lnTo>
                    <a:close/>
                  </a:path>
                  <a:path w="229234" h="678814">
                    <a:moveTo>
                      <a:pt x="219563" y="564495"/>
                    </a:moveTo>
                    <a:lnTo>
                      <a:pt x="12533" y="564495"/>
                    </a:lnTo>
                    <a:lnTo>
                      <a:pt x="12533" y="575595"/>
                    </a:lnTo>
                    <a:lnTo>
                      <a:pt x="219563" y="575595"/>
                    </a:lnTo>
                    <a:lnTo>
                      <a:pt x="219563" y="564495"/>
                    </a:lnTo>
                    <a:close/>
                  </a:path>
                  <a:path w="229234" h="678814">
                    <a:moveTo>
                      <a:pt x="41674" y="462341"/>
                    </a:moveTo>
                    <a:lnTo>
                      <a:pt x="35213" y="462341"/>
                    </a:lnTo>
                    <a:lnTo>
                      <a:pt x="35213" y="564495"/>
                    </a:lnTo>
                    <a:lnTo>
                      <a:pt x="41674" y="564495"/>
                    </a:lnTo>
                    <a:lnTo>
                      <a:pt x="41674" y="462341"/>
                    </a:lnTo>
                    <a:close/>
                  </a:path>
                  <a:path w="229234" h="678814">
                    <a:moveTo>
                      <a:pt x="70291" y="462341"/>
                    </a:moveTo>
                    <a:lnTo>
                      <a:pt x="63830" y="462341"/>
                    </a:lnTo>
                    <a:lnTo>
                      <a:pt x="63830" y="564495"/>
                    </a:lnTo>
                    <a:lnTo>
                      <a:pt x="70291" y="564495"/>
                    </a:lnTo>
                    <a:lnTo>
                      <a:pt x="70291" y="462341"/>
                    </a:lnTo>
                    <a:close/>
                  </a:path>
                  <a:path w="229234" h="678814">
                    <a:moveTo>
                      <a:pt x="100091" y="462341"/>
                    </a:moveTo>
                    <a:lnTo>
                      <a:pt x="93766" y="462341"/>
                    </a:lnTo>
                    <a:lnTo>
                      <a:pt x="93766" y="564495"/>
                    </a:lnTo>
                    <a:lnTo>
                      <a:pt x="100091" y="564495"/>
                    </a:lnTo>
                    <a:lnTo>
                      <a:pt x="100091" y="462341"/>
                    </a:lnTo>
                    <a:close/>
                  </a:path>
                  <a:path w="229234" h="678814">
                    <a:moveTo>
                      <a:pt x="135304" y="462341"/>
                    </a:moveTo>
                    <a:lnTo>
                      <a:pt x="128833" y="462341"/>
                    </a:lnTo>
                    <a:lnTo>
                      <a:pt x="128833" y="564495"/>
                    </a:lnTo>
                    <a:lnTo>
                      <a:pt x="135304" y="564495"/>
                    </a:lnTo>
                    <a:lnTo>
                      <a:pt x="135304" y="462341"/>
                    </a:lnTo>
                    <a:close/>
                  </a:path>
                  <a:path w="229234" h="678814">
                    <a:moveTo>
                      <a:pt x="165230" y="462341"/>
                    </a:moveTo>
                    <a:lnTo>
                      <a:pt x="158770" y="462341"/>
                    </a:lnTo>
                    <a:lnTo>
                      <a:pt x="158770" y="564495"/>
                    </a:lnTo>
                    <a:lnTo>
                      <a:pt x="165230" y="564495"/>
                    </a:lnTo>
                    <a:lnTo>
                      <a:pt x="165230" y="462341"/>
                    </a:lnTo>
                    <a:close/>
                  </a:path>
                  <a:path w="229234" h="678814">
                    <a:moveTo>
                      <a:pt x="193847" y="462341"/>
                    </a:moveTo>
                    <a:lnTo>
                      <a:pt x="187523" y="462341"/>
                    </a:lnTo>
                    <a:lnTo>
                      <a:pt x="187523" y="564495"/>
                    </a:lnTo>
                    <a:lnTo>
                      <a:pt x="193847" y="564495"/>
                    </a:lnTo>
                    <a:lnTo>
                      <a:pt x="193847" y="462341"/>
                    </a:lnTo>
                    <a:close/>
                  </a:path>
                  <a:path w="229234" h="678814">
                    <a:moveTo>
                      <a:pt x="219563" y="451242"/>
                    </a:moveTo>
                    <a:lnTo>
                      <a:pt x="12533" y="451242"/>
                    </a:lnTo>
                    <a:lnTo>
                      <a:pt x="12533" y="462341"/>
                    </a:lnTo>
                    <a:lnTo>
                      <a:pt x="219563" y="462341"/>
                    </a:lnTo>
                    <a:lnTo>
                      <a:pt x="219563" y="451242"/>
                    </a:lnTo>
                    <a:close/>
                  </a:path>
                  <a:path w="229234" h="678814">
                    <a:moveTo>
                      <a:pt x="41674" y="323518"/>
                    </a:moveTo>
                    <a:lnTo>
                      <a:pt x="35213" y="323518"/>
                    </a:lnTo>
                    <a:lnTo>
                      <a:pt x="35213" y="451242"/>
                    </a:lnTo>
                    <a:lnTo>
                      <a:pt x="41674" y="451242"/>
                    </a:lnTo>
                    <a:lnTo>
                      <a:pt x="41674" y="323518"/>
                    </a:lnTo>
                    <a:close/>
                  </a:path>
                  <a:path w="229234" h="678814">
                    <a:moveTo>
                      <a:pt x="42196" y="180633"/>
                    </a:moveTo>
                    <a:lnTo>
                      <a:pt x="35737" y="180633"/>
                    </a:lnTo>
                    <a:lnTo>
                      <a:pt x="63800" y="432981"/>
                    </a:lnTo>
                    <a:lnTo>
                      <a:pt x="63830" y="451242"/>
                    </a:lnTo>
                    <a:lnTo>
                      <a:pt x="70291" y="451242"/>
                    </a:lnTo>
                    <a:lnTo>
                      <a:pt x="70291" y="432981"/>
                    </a:lnTo>
                    <a:lnTo>
                      <a:pt x="62249" y="363297"/>
                    </a:lnTo>
                    <a:lnTo>
                      <a:pt x="42196" y="180633"/>
                    </a:lnTo>
                    <a:close/>
                  </a:path>
                  <a:path w="229234" h="678814">
                    <a:moveTo>
                      <a:pt x="44471" y="34909"/>
                    </a:moveTo>
                    <a:lnTo>
                      <a:pt x="38375" y="34909"/>
                    </a:lnTo>
                    <a:lnTo>
                      <a:pt x="83871" y="363297"/>
                    </a:lnTo>
                    <a:lnTo>
                      <a:pt x="93728" y="432981"/>
                    </a:lnTo>
                    <a:lnTo>
                      <a:pt x="93766" y="451242"/>
                    </a:lnTo>
                    <a:lnTo>
                      <a:pt x="100091" y="451242"/>
                    </a:lnTo>
                    <a:lnTo>
                      <a:pt x="100091" y="432981"/>
                    </a:lnTo>
                    <a:lnTo>
                      <a:pt x="90468" y="363297"/>
                    </a:lnTo>
                    <a:lnTo>
                      <a:pt x="44471" y="34909"/>
                    </a:lnTo>
                    <a:close/>
                  </a:path>
                  <a:path w="229234" h="678814">
                    <a:moveTo>
                      <a:pt x="207826" y="0"/>
                    </a:moveTo>
                    <a:lnTo>
                      <a:pt x="186465" y="24491"/>
                    </a:lnTo>
                    <a:lnTo>
                      <a:pt x="186863" y="26794"/>
                    </a:lnTo>
                    <a:lnTo>
                      <a:pt x="187523" y="28962"/>
                    </a:lnTo>
                    <a:lnTo>
                      <a:pt x="139126" y="363297"/>
                    </a:lnTo>
                    <a:lnTo>
                      <a:pt x="128873" y="432981"/>
                    </a:lnTo>
                    <a:lnTo>
                      <a:pt x="128833" y="451242"/>
                    </a:lnTo>
                    <a:lnTo>
                      <a:pt x="135304" y="451242"/>
                    </a:lnTo>
                    <a:lnTo>
                      <a:pt x="135344" y="432981"/>
                    </a:lnTo>
                    <a:lnTo>
                      <a:pt x="145587" y="363297"/>
                    </a:lnTo>
                    <a:lnTo>
                      <a:pt x="192926" y="37485"/>
                    </a:lnTo>
                    <a:lnTo>
                      <a:pt x="222783" y="37485"/>
                    </a:lnTo>
                    <a:lnTo>
                      <a:pt x="227499" y="30430"/>
                    </a:lnTo>
                    <a:lnTo>
                      <a:pt x="229186" y="21926"/>
                    </a:lnTo>
                    <a:lnTo>
                      <a:pt x="227499" y="13420"/>
                    </a:lnTo>
                    <a:lnTo>
                      <a:pt x="222908" y="6447"/>
                    </a:lnTo>
                    <a:lnTo>
                      <a:pt x="216115" y="1732"/>
                    </a:lnTo>
                    <a:lnTo>
                      <a:pt x="207826" y="0"/>
                    </a:lnTo>
                    <a:close/>
                  </a:path>
                  <a:path w="229234" h="678814">
                    <a:moveTo>
                      <a:pt x="207826" y="142477"/>
                    </a:moveTo>
                    <a:lnTo>
                      <a:pt x="199536" y="144188"/>
                    </a:lnTo>
                    <a:lnTo>
                      <a:pt x="192744" y="148856"/>
                    </a:lnTo>
                    <a:lnTo>
                      <a:pt x="188152" y="155782"/>
                    </a:lnTo>
                    <a:lnTo>
                      <a:pt x="186465" y="164267"/>
                    </a:lnTo>
                    <a:lnTo>
                      <a:pt x="186520" y="167240"/>
                    </a:lnTo>
                    <a:lnTo>
                      <a:pt x="186989" y="169544"/>
                    </a:lnTo>
                    <a:lnTo>
                      <a:pt x="187920" y="171837"/>
                    </a:lnTo>
                    <a:lnTo>
                      <a:pt x="187834" y="172886"/>
                    </a:lnTo>
                    <a:lnTo>
                      <a:pt x="166549" y="363297"/>
                    </a:lnTo>
                    <a:lnTo>
                      <a:pt x="158800" y="432981"/>
                    </a:lnTo>
                    <a:lnTo>
                      <a:pt x="158770" y="451242"/>
                    </a:lnTo>
                    <a:lnTo>
                      <a:pt x="165230" y="451242"/>
                    </a:lnTo>
                    <a:lnTo>
                      <a:pt x="165261" y="432981"/>
                    </a:lnTo>
                    <a:lnTo>
                      <a:pt x="173146" y="363297"/>
                    </a:lnTo>
                    <a:lnTo>
                      <a:pt x="193449" y="180633"/>
                    </a:lnTo>
                    <a:lnTo>
                      <a:pt x="221752" y="180633"/>
                    </a:lnTo>
                    <a:lnTo>
                      <a:pt x="222908" y="179842"/>
                    </a:lnTo>
                    <a:lnTo>
                      <a:pt x="227499" y="172886"/>
                    </a:lnTo>
                    <a:lnTo>
                      <a:pt x="229186" y="164267"/>
                    </a:lnTo>
                    <a:lnTo>
                      <a:pt x="227499" y="155782"/>
                    </a:lnTo>
                    <a:lnTo>
                      <a:pt x="222908" y="148856"/>
                    </a:lnTo>
                    <a:lnTo>
                      <a:pt x="216115" y="144188"/>
                    </a:lnTo>
                    <a:lnTo>
                      <a:pt x="207826" y="142477"/>
                    </a:lnTo>
                    <a:close/>
                  </a:path>
                  <a:path w="229234" h="678814">
                    <a:moveTo>
                      <a:pt x="207826" y="285090"/>
                    </a:moveTo>
                    <a:lnTo>
                      <a:pt x="199536" y="286821"/>
                    </a:lnTo>
                    <a:lnTo>
                      <a:pt x="192744" y="291533"/>
                    </a:lnTo>
                    <a:lnTo>
                      <a:pt x="188152" y="298502"/>
                    </a:lnTo>
                    <a:lnTo>
                      <a:pt x="186465" y="307006"/>
                    </a:lnTo>
                    <a:lnTo>
                      <a:pt x="186465" y="309309"/>
                    </a:lnTo>
                    <a:lnTo>
                      <a:pt x="186863" y="311749"/>
                    </a:lnTo>
                    <a:lnTo>
                      <a:pt x="187408" y="313644"/>
                    </a:lnTo>
                    <a:lnTo>
                      <a:pt x="187523" y="451242"/>
                    </a:lnTo>
                    <a:lnTo>
                      <a:pt x="193847" y="451242"/>
                    </a:lnTo>
                    <a:lnTo>
                      <a:pt x="193847" y="323518"/>
                    </a:lnTo>
                    <a:lnTo>
                      <a:pt x="221304" y="323518"/>
                    </a:lnTo>
                    <a:lnTo>
                      <a:pt x="222908" y="322416"/>
                    </a:lnTo>
                    <a:lnTo>
                      <a:pt x="227499" y="315491"/>
                    </a:lnTo>
                    <a:lnTo>
                      <a:pt x="229186" y="307006"/>
                    </a:lnTo>
                    <a:lnTo>
                      <a:pt x="227487" y="298483"/>
                    </a:lnTo>
                    <a:lnTo>
                      <a:pt x="222908" y="291533"/>
                    </a:lnTo>
                    <a:lnTo>
                      <a:pt x="216115" y="286821"/>
                    </a:lnTo>
                    <a:lnTo>
                      <a:pt x="207826" y="285090"/>
                    </a:lnTo>
                    <a:close/>
                  </a:path>
                  <a:path w="229234" h="678814">
                    <a:moveTo>
                      <a:pt x="21234" y="285090"/>
                    </a:moveTo>
                    <a:lnTo>
                      <a:pt x="13591" y="285090"/>
                    </a:lnTo>
                    <a:lnTo>
                      <a:pt x="6858" y="289017"/>
                    </a:lnTo>
                    <a:lnTo>
                      <a:pt x="3036" y="295237"/>
                    </a:lnTo>
                    <a:lnTo>
                      <a:pt x="927" y="298502"/>
                    </a:lnTo>
                    <a:lnTo>
                      <a:pt x="0" y="302545"/>
                    </a:lnTo>
                    <a:lnTo>
                      <a:pt x="19" y="309309"/>
                    </a:lnTo>
                    <a:lnTo>
                      <a:pt x="272" y="311069"/>
                    </a:lnTo>
                    <a:lnTo>
                      <a:pt x="795" y="313100"/>
                    </a:lnTo>
                    <a:lnTo>
                      <a:pt x="1193" y="315131"/>
                    </a:lnTo>
                    <a:lnTo>
                      <a:pt x="3036" y="318649"/>
                    </a:lnTo>
                    <a:lnTo>
                      <a:pt x="6858" y="324733"/>
                    </a:lnTo>
                    <a:lnTo>
                      <a:pt x="13591" y="328796"/>
                    </a:lnTo>
                    <a:lnTo>
                      <a:pt x="26512" y="328796"/>
                    </a:lnTo>
                    <a:lnTo>
                      <a:pt x="31391" y="326764"/>
                    </a:lnTo>
                    <a:lnTo>
                      <a:pt x="35213" y="323518"/>
                    </a:lnTo>
                    <a:lnTo>
                      <a:pt x="41674" y="323518"/>
                    </a:lnTo>
                    <a:lnTo>
                      <a:pt x="41674" y="313644"/>
                    </a:lnTo>
                    <a:lnTo>
                      <a:pt x="42197" y="311477"/>
                    </a:lnTo>
                    <a:lnTo>
                      <a:pt x="42595" y="309309"/>
                    </a:lnTo>
                    <a:lnTo>
                      <a:pt x="42595" y="307006"/>
                    </a:lnTo>
                    <a:lnTo>
                      <a:pt x="40896" y="298483"/>
                    </a:lnTo>
                    <a:lnTo>
                      <a:pt x="36316" y="291533"/>
                    </a:lnTo>
                    <a:lnTo>
                      <a:pt x="29524" y="286821"/>
                    </a:lnTo>
                    <a:lnTo>
                      <a:pt x="21234" y="285090"/>
                    </a:lnTo>
                    <a:close/>
                  </a:path>
                  <a:path w="229234" h="678814">
                    <a:moveTo>
                      <a:pt x="221304" y="323518"/>
                    </a:moveTo>
                    <a:lnTo>
                      <a:pt x="193847" y="323518"/>
                    </a:lnTo>
                    <a:lnTo>
                      <a:pt x="197543" y="326764"/>
                    </a:lnTo>
                    <a:lnTo>
                      <a:pt x="202548" y="328796"/>
                    </a:lnTo>
                    <a:lnTo>
                      <a:pt x="207826" y="328796"/>
                    </a:lnTo>
                    <a:lnTo>
                      <a:pt x="216115" y="327084"/>
                    </a:lnTo>
                    <a:lnTo>
                      <a:pt x="221304" y="323518"/>
                    </a:lnTo>
                    <a:close/>
                  </a:path>
                  <a:path w="229234" h="678814">
                    <a:moveTo>
                      <a:pt x="21234" y="142477"/>
                    </a:moveTo>
                    <a:lnTo>
                      <a:pt x="12965" y="144188"/>
                    </a:lnTo>
                    <a:lnTo>
                      <a:pt x="6215" y="148856"/>
                    </a:lnTo>
                    <a:lnTo>
                      <a:pt x="1667" y="155782"/>
                    </a:lnTo>
                    <a:lnTo>
                      <a:pt x="0" y="164267"/>
                    </a:lnTo>
                    <a:lnTo>
                      <a:pt x="1667" y="172886"/>
                    </a:lnTo>
                    <a:lnTo>
                      <a:pt x="6215" y="179842"/>
                    </a:lnTo>
                    <a:lnTo>
                      <a:pt x="12965" y="184490"/>
                    </a:lnTo>
                    <a:lnTo>
                      <a:pt x="21234" y="186182"/>
                    </a:lnTo>
                    <a:lnTo>
                      <a:pt x="26910" y="186182"/>
                    </a:lnTo>
                    <a:lnTo>
                      <a:pt x="31789" y="184151"/>
                    </a:lnTo>
                    <a:lnTo>
                      <a:pt x="35737" y="180633"/>
                    </a:lnTo>
                    <a:lnTo>
                      <a:pt x="42196" y="180633"/>
                    </a:lnTo>
                    <a:lnTo>
                      <a:pt x="41346" y="172886"/>
                    </a:lnTo>
                    <a:lnTo>
                      <a:pt x="41402" y="171837"/>
                    </a:lnTo>
                    <a:lnTo>
                      <a:pt x="42101" y="169544"/>
                    </a:lnTo>
                    <a:lnTo>
                      <a:pt x="42595" y="167240"/>
                    </a:lnTo>
                    <a:lnTo>
                      <a:pt x="42595" y="164267"/>
                    </a:lnTo>
                    <a:lnTo>
                      <a:pt x="40908" y="155782"/>
                    </a:lnTo>
                    <a:lnTo>
                      <a:pt x="36316" y="148856"/>
                    </a:lnTo>
                    <a:lnTo>
                      <a:pt x="29524" y="144188"/>
                    </a:lnTo>
                    <a:lnTo>
                      <a:pt x="21234" y="142477"/>
                    </a:lnTo>
                    <a:close/>
                  </a:path>
                  <a:path w="229234" h="678814">
                    <a:moveTo>
                      <a:pt x="221752" y="180633"/>
                    </a:moveTo>
                    <a:lnTo>
                      <a:pt x="193449" y="180633"/>
                    </a:lnTo>
                    <a:lnTo>
                      <a:pt x="197020" y="184151"/>
                    </a:lnTo>
                    <a:lnTo>
                      <a:pt x="202150" y="186182"/>
                    </a:lnTo>
                    <a:lnTo>
                      <a:pt x="207826" y="186182"/>
                    </a:lnTo>
                    <a:lnTo>
                      <a:pt x="216115" y="184490"/>
                    </a:lnTo>
                    <a:lnTo>
                      <a:pt x="221752" y="180633"/>
                    </a:lnTo>
                    <a:close/>
                  </a:path>
                  <a:path w="229234" h="678814">
                    <a:moveTo>
                      <a:pt x="21234" y="0"/>
                    </a:moveTo>
                    <a:lnTo>
                      <a:pt x="12965" y="1732"/>
                    </a:lnTo>
                    <a:lnTo>
                      <a:pt x="6215" y="6447"/>
                    </a:lnTo>
                    <a:lnTo>
                      <a:pt x="1667" y="13420"/>
                    </a:lnTo>
                    <a:lnTo>
                      <a:pt x="0" y="21926"/>
                    </a:lnTo>
                    <a:lnTo>
                      <a:pt x="1667" y="30430"/>
                    </a:lnTo>
                    <a:lnTo>
                      <a:pt x="6215" y="37399"/>
                    </a:lnTo>
                    <a:lnTo>
                      <a:pt x="12965" y="42110"/>
                    </a:lnTo>
                    <a:lnTo>
                      <a:pt x="21234" y="43841"/>
                    </a:lnTo>
                    <a:lnTo>
                      <a:pt x="28355" y="43841"/>
                    </a:lnTo>
                    <a:lnTo>
                      <a:pt x="34417" y="40459"/>
                    </a:lnTo>
                    <a:lnTo>
                      <a:pt x="38375" y="34909"/>
                    </a:lnTo>
                    <a:lnTo>
                      <a:pt x="44471" y="34909"/>
                    </a:lnTo>
                    <a:lnTo>
                      <a:pt x="42595" y="21517"/>
                    </a:lnTo>
                    <a:lnTo>
                      <a:pt x="40818" y="13075"/>
                    </a:lnTo>
                    <a:lnTo>
                      <a:pt x="36171" y="6243"/>
                    </a:lnTo>
                    <a:lnTo>
                      <a:pt x="29396" y="1668"/>
                    </a:lnTo>
                    <a:lnTo>
                      <a:pt x="21234" y="0"/>
                    </a:lnTo>
                    <a:close/>
                  </a:path>
                  <a:path w="229234" h="678814">
                    <a:moveTo>
                      <a:pt x="222783" y="37485"/>
                    </a:moveTo>
                    <a:lnTo>
                      <a:pt x="192926" y="37485"/>
                    </a:lnTo>
                    <a:lnTo>
                      <a:pt x="196622" y="41401"/>
                    </a:lnTo>
                    <a:lnTo>
                      <a:pt x="201889" y="43841"/>
                    </a:lnTo>
                    <a:lnTo>
                      <a:pt x="207826" y="43841"/>
                    </a:lnTo>
                    <a:lnTo>
                      <a:pt x="216115" y="42110"/>
                    </a:lnTo>
                    <a:lnTo>
                      <a:pt x="222783" y="37485"/>
                    </a:lnTo>
                    <a:close/>
                  </a:path>
                </a:pathLst>
              </a:custGeom>
              <a:solidFill>
                <a:srgbClr val="ED1B3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19"/>
              <p:cNvSpPr/>
              <p:nvPr/>
            </p:nvSpPr>
            <p:spPr>
              <a:xfrm>
                <a:off x="890437" y="1280637"/>
                <a:ext cx="1107440" cy="1125855"/>
              </a:xfrm>
              <a:custGeom>
                <a:avLst/>
                <a:gdLst/>
                <a:ahLst/>
                <a:cxnLst/>
                <a:rect l="l" t="t" r="r" b="b"/>
                <a:pathLst>
                  <a:path w="1107439" h="1125855">
                    <a:moveTo>
                      <a:pt x="553553" y="0"/>
                    </a:moveTo>
                    <a:lnTo>
                      <a:pt x="505776" y="2085"/>
                    </a:lnTo>
                    <a:lnTo>
                      <a:pt x="459130" y="8228"/>
                    </a:lnTo>
                    <a:lnTo>
                      <a:pt x="413781" y="18257"/>
                    </a:lnTo>
                    <a:lnTo>
                      <a:pt x="369896" y="32002"/>
                    </a:lnTo>
                    <a:lnTo>
                      <a:pt x="327639" y="49292"/>
                    </a:lnTo>
                    <a:lnTo>
                      <a:pt x="287178" y="69956"/>
                    </a:lnTo>
                    <a:lnTo>
                      <a:pt x="248677" y="93824"/>
                    </a:lnTo>
                    <a:lnTo>
                      <a:pt x="212303" y="120725"/>
                    </a:lnTo>
                    <a:lnTo>
                      <a:pt x="178222" y="150488"/>
                    </a:lnTo>
                    <a:lnTo>
                      <a:pt x="146599" y="182943"/>
                    </a:lnTo>
                    <a:lnTo>
                      <a:pt x="117601" y="217918"/>
                    </a:lnTo>
                    <a:lnTo>
                      <a:pt x="91393" y="255243"/>
                    </a:lnTo>
                    <a:lnTo>
                      <a:pt x="68141" y="294748"/>
                    </a:lnTo>
                    <a:lnTo>
                      <a:pt x="48011" y="336261"/>
                    </a:lnTo>
                    <a:lnTo>
                      <a:pt x="31169" y="379613"/>
                    </a:lnTo>
                    <a:lnTo>
                      <a:pt x="17781" y="424631"/>
                    </a:lnTo>
                    <a:lnTo>
                      <a:pt x="8013" y="471146"/>
                    </a:lnTo>
                    <a:lnTo>
                      <a:pt x="2031" y="518987"/>
                    </a:lnTo>
                    <a:lnTo>
                      <a:pt x="0" y="567982"/>
                    </a:lnTo>
                    <a:lnTo>
                      <a:pt x="2219" y="619221"/>
                    </a:lnTo>
                    <a:lnTo>
                      <a:pt x="8751" y="669187"/>
                    </a:lnTo>
                    <a:lnTo>
                      <a:pt x="19407" y="717682"/>
                    </a:lnTo>
                    <a:lnTo>
                      <a:pt x="33996" y="764512"/>
                    </a:lnTo>
                    <a:lnTo>
                      <a:pt x="52331" y="809482"/>
                    </a:lnTo>
                    <a:lnTo>
                      <a:pt x="74220" y="852397"/>
                    </a:lnTo>
                    <a:lnTo>
                      <a:pt x="99476" y="893060"/>
                    </a:lnTo>
                    <a:lnTo>
                      <a:pt x="127908" y="931276"/>
                    </a:lnTo>
                    <a:lnTo>
                      <a:pt x="159327" y="966851"/>
                    </a:lnTo>
                    <a:lnTo>
                      <a:pt x="193545" y="999588"/>
                    </a:lnTo>
                    <a:lnTo>
                      <a:pt x="230371" y="1029292"/>
                    </a:lnTo>
                    <a:lnTo>
                      <a:pt x="269616" y="1055768"/>
                    </a:lnTo>
                    <a:lnTo>
                      <a:pt x="311091" y="1078821"/>
                    </a:lnTo>
                    <a:lnTo>
                      <a:pt x="354606" y="1098255"/>
                    </a:lnTo>
                    <a:lnTo>
                      <a:pt x="399973" y="1113874"/>
                    </a:lnTo>
                    <a:lnTo>
                      <a:pt x="447002" y="1125484"/>
                    </a:lnTo>
                    <a:lnTo>
                      <a:pt x="447002" y="890915"/>
                    </a:lnTo>
                    <a:lnTo>
                      <a:pt x="404992" y="820812"/>
                    </a:lnTo>
                    <a:lnTo>
                      <a:pt x="405558" y="779452"/>
                    </a:lnTo>
                    <a:lnTo>
                      <a:pt x="397987" y="779452"/>
                    </a:lnTo>
                    <a:lnTo>
                      <a:pt x="397987" y="780227"/>
                    </a:lnTo>
                    <a:lnTo>
                      <a:pt x="390165" y="790321"/>
                    </a:lnTo>
                    <a:lnTo>
                      <a:pt x="382255" y="796153"/>
                    </a:lnTo>
                    <a:lnTo>
                      <a:pt x="369483" y="799943"/>
                    </a:lnTo>
                    <a:lnTo>
                      <a:pt x="347078" y="803912"/>
                    </a:lnTo>
                    <a:lnTo>
                      <a:pt x="341830" y="798932"/>
                    </a:lnTo>
                    <a:lnTo>
                      <a:pt x="339134" y="793166"/>
                    </a:lnTo>
                    <a:lnTo>
                      <a:pt x="338142" y="782921"/>
                    </a:lnTo>
                    <a:lnTo>
                      <a:pt x="338000" y="764500"/>
                    </a:lnTo>
                    <a:lnTo>
                      <a:pt x="339418" y="744957"/>
                    </a:lnTo>
                    <a:lnTo>
                      <a:pt x="342539" y="732824"/>
                    </a:lnTo>
                    <a:lnTo>
                      <a:pt x="345659" y="726626"/>
                    </a:lnTo>
                    <a:lnTo>
                      <a:pt x="347078" y="724888"/>
                    </a:lnTo>
                    <a:lnTo>
                      <a:pt x="371240" y="731324"/>
                    </a:lnTo>
                    <a:lnTo>
                      <a:pt x="386939" y="739234"/>
                    </a:lnTo>
                    <a:lnTo>
                      <a:pt x="395435" y="745942"/>
                    </a:lnTo>
                    <a:lnTo>
                      <a:pt x="397987" y="748773"/>
                    </a:lnTo>
                    <a:lnTo>
                      <a:pt x="397987" y="749547"/>
                    </a:lnTo>
                    <a:lnTo>
                      <a:pt x="405558" y="749547"/>
                    </a:lnTo>
                    <a:lnTo>
                      <a:pt x="405252" y="696804"/>
                    </a:lnTo>
                    <a:lnTo>
                      <a:pt x="404239" y="636923"/>
                    </a:lnTo>
                    <a:lnTo>
                      <a:pt x="389475" y="636923"/>
                    </a:lnTo>
                    <a:lnTo>
                      <a:pt x="389475" y="637697"/>
                    </a:lnTo>
                    <a:lnTo>
                      <a:pt x="381758" y="647898"/>
                    </a:lnTo>
                    <a:lnTo>
                      <a:pt x="373883" y="653766"/>
                    </a:lnTo>
                    <a:lnTo>
                      <a:pt x="361077" y="657524"/>
                    </a:lnTo>
                    <a:lnTo>
                      <a:pt x="338565" y="661393"/>
                    </a:lnTo>
                    <a:lnTo>
                      <a:pt x="333311" y="656295"/>
                    </a:lnTo>
                    <a:lnTo>
                      <a:pt x="330612" y="650489"/>
                    </a:lnTo>
                    <a:lnTo>
                      <a:pt x="329618" y="640279"/>
                    </a:lnTo>
                    <a:lnTo>
                      <a:pt x="329476" y="621970"/>
                    </a:lnTo>
                    <a:lnTo>
                      <a:pt x="330896" y="602456"/>
                    </a:lnTo>
                    <a:lnTo>
                      <a:pt x="334021" y="590389"/>
                    </a:lnTo>
                    <a:lnTo>
                      <a:pt x="337145" y="584256"/>
                    </a:lnTo>
                    <a:lnTo>
                      <a:pt x="338565" y="582547"/>
                    </a:lnTo>
                    <a:lnTo>
                      <a:pt x="362807" y="588874"/>
                    </a:lnTo>
                    <a:lnTo>
                      <a:pt x="378497" y="596727"/>
                    </a:lnTo>
                    <a:lnTo>
                      <a:pt x="386949" y="603415"/>
                    </a:lnTo>
                    <a:lnTo>
                      <a:pt x="389475" y="606243"/>
                    </a:lnTo>
                    <a:lnTo>
                      <a:pt x="389475" y="607018"/>
                    </a:lnTo>
                    <a:lnTo>
                      <a:pt x="403097" y="607018"/>
                    </a:lnTo>
                    <a:lnTo>
                      <a:pt x="401959" y="577896"/>
                    </a:lnTo>
                    <a:lnTo>
                      <a:pt x="400499" y="549103"/>
                    </a:lnTo>
                    <a:lnTo>
                      <a:pt x="398684" y="521111"/>
                    </a:lnTo>
                    <a:lnTo>
                      <a:pt x="396480" y="494393"/>
                    </a:lnTo>
                    <a:lnTo>
                      <a:pt x="383234" y="494393"/>
                    </a:lnTo>
                    <a:lnTo>
                      <a:pt x="383234" y="495168"/>
                    </a:lnTo>
                    <a:lnTo>
                      <a:pt x="375627" y="505368"/>
                    </a:lnTo>
                    <a:lnTo>
                      <a:pt x="367808" y="511235"/>
                    </a:lnTo>
                    <a:lnTo>
                      <a:pt x="355021" y="514990"/>
                    </a:lnTo>
                    <a:lnTo>
                      <a:pt x="332513" y="518853"/>
                    </a:lnTo>
                    <a:lnTo>
                      <a:pt x="327259" y="513873"/>
                    </a:lnTo>
                    <a:lnTo>
                      <a:pt x="324560" y="508107"/>
                    </a:lnTo>
                    <a:lnTo>
                      <a:pt x="323566" y="497861"/>
                    </a:lnTo>
                    <a:lnTo>
                      <a:pt x="323424" y="479440"/>
                    </a:lnTo>
                    <a:lnTo>
                      <a:pt x="324844" y="459927"/>
                    </a:lnTo>
                    <a:lnTo>
                      <a:pt x="327969" y="447859"/>
                    </a:lnTo>
                    <a:lnTo>
                      <a:pt x="331093" y="441726"/>
                    </a:lnTo>
                    <a:lnTo>
                      <a:pt x="332513" y="440018"/>
                    </a:lnTo>
                    <a:lnTo>
                      <a:pt x="356725" y="446339"/>
                    </a:lnTo>
                    <a:lnTo>
                      <a:pt x="372351" y="454194"/>
                    </a:lnTo>
                    <a:lnTo>
                      <a:pt x="380738" y="460884"/>
                    </a:lnTo>
                    <a:lnTo>
                      <a:pt x="383234" y="463713"/>
                    </a:lnTo>
                    <a:lnTo>
                      <a:pt x="383234" y="464488"/>
                    </a:lnTo>
                    <a:lnTo>
                      <a:pt x="393255" y="464488"/>
                    </a:lnTo>
                    <a:lnTo>
                      <a:pt x="390256" y="443317"/>
                    </a:lnTo>
                    <a:lnTo>
                      <a:pt x="388603" y="433571"/>
                    </a:lnTo>
                    <a:lnTo>
                      <a:pt x="386825" y="424479"/>
                    </a:lnTo>
                    <a:lnTo>
                      <a:pt x="381530" y="370832"/>
                    </a:lnTo>
                    <a:lnTo>
                      <a:pt x="391740" y="342246"/>
                    </a:lnTo>
                    <a:lnTo>
                      <a:pt x="414022" y="333493"/>
                    </a:lnTo>
                    <a:lnTo>
                      <a:pt x="444945" y="339346"/>
                    </a:lnTo>
                    <a:lnTo>
                      <a:pt x="481074" y="354575"/>
                    </a:lnTo>
                    <a:lnTo>
                      <a:pt x="517376" y="356198"/>
                    </a:lnTo>
                    <a:lnTo>
                      <a:pt x="557576" y="335627"/>
                    </a:lnTo>
                    <a:lnTo>
                      <a:pt x="597396" y="302594"/>
                    </a:lnTo>
                    <a:lnTo>
                      <a:pt x="632555" y="266830"/>
                    </a:lnTo>
                    <a:lnTo>
                      <a:pt x="658775" y="238066"/>
                    </a:lnTo>
                    <a:lnTo>
                      <a:pt x="681999" y="219034"/>
                    </a:lnTo>
                    <a:lnTo>
                      <a:pt x="706859" y="209921"/>
                    </a:lnTo>
                    <a:lnTo>
                      <a:pt x="727451" y="216635"/>
                    </a:lnTo>
                    <a:lnTo>
                      <a:pt x="737868" y="245086"/>
                    </a:lnTo>
                    <a:lnTo>
                      <a:pt x="732208" y="301184"/>
                    </a:lnTo>
                    <a:lnTo>
                      <a:pt x="729361" y="315710"/>
                    </a:lnTo>
                    <a:lnTo>
                      <a:pt x="726764" y="332347"/>
                    </a:lnTo>
                    <a:lnTo>
                      <a:pt x="722176" y="371088"/>
                    </a:lnTo>
                    <a:lnTo>
                      <a:pt x="718580" y="415601"/>
                    </a:lnTo>
                    <a:lnTo>
                      <a:pt x="715548" y="464488"/>
                    </a:lnTo>
                    <a:lnTo>
                      <a:pt x="723684" y="464488"/>
                    </a:lnTo>
                    <a:lnTo>
                      <a:pt x="723684" y="463713"/>
                    </a:lnTo>
                    <a:lnTo>
                      <a:pt x="731512" y="453507"/>
                    </a:lnTo>
                    <a:lnTo>
                      <a:pt x="739425" y="447636"/>
                    </a:lnTo>
                    <a:lnTo>
                      <a:pt x="752194" y="443880"/>
                    </a:lnTo>
                    <a:lnTo>
                      <a:pt x="774594" y="440018"/>
                    </a:lnTo>
                    <a:lnTo>
                      <a:pt x="779957" y="445004"/>
                    </a:lnTo>
                    <a:lnTo>
                      <a:pt x="782711" y="450772"/>
                    </a:lnTo>
                    <a:lnTo>
                      <a:pt x="783726" y="461019"/>
                    </a:lnTo>
                    <a:lnTo>
                      <a:pt x="783871" y="479440"/>
                    </a:lnTo>
                    <a:lnTo>
                      <a:pt x="782421" y="498952"/>
                    </a:lnTo>
                    <a:lnTo>
                      <a:pt x="779232" y="511017"/>
                    </a:lnTo>
                    <a:lnTo>
                      <a:pt x="776043" y="517146"/>
                    </a:lnTo>
                    <a:lnTo>
                      <a:pt x="774594" y="518853"/>
                    </a:lnTo>
                    <a:lnTo>
                      <a:pt x="750436" y="512532"/>
                    </a:lnTo>
                    <a:lnTo>
                      <a:pt x="734736" y="504682"/>
                    </a:lnTo>
                    <a:lnTo>
                      <a:pt x="726238" y="497995"/>
                    </a:lnTo>
                    <a:lnTo>
                      <a:pt x="723684" y="495168"/>
                    </a:lnTo>
                    <a:lnTo>
                      <a:pt x="723684" y="494393"/>
                    </a:lnTo>
                    <a:lnTo>
                      <a:pt x="714229" y="494393"/>
                    </a:lnTo>
                    <a:lnTo>
                      <a:pt x="712051" y="550847"/>
                    </a:lnTo>
                    <a:lnTo>
                      <a:pt x="710439" y="607018"/>
                    </a:lnTo>
                    <a:lnTo>
                      <a:pt x="716501" y="607018"/>
                    </a:lnTo>
                    <a:lnTo>
                      <a:pt x="716501" y="606243"/>
                    </a:lnTo>
                    <a:lnTo>
                      <a:pt x="724214" y="596042"/>
                    </a:lnTo>
                    <a:lnTo>
                      <a:pt x="732068" y="590174"/>
                    </a:lnTo>
                    <a:lnTo>
                      <a:pt x="744815" y="586416"/>
                    </a:lnTo>
                    <a:lnTo>
                      <a:pt x="767212" y="582547"/>
                    </a:lnTo>
                    <a:lnTo>
                      <a:pt x="772575" y="587533"/>
                    </a:lnTo>
                    <a:lnTo>
                      <a:pt x="775329" y="593302"/>
                    </a:lnTo>
                    <a:lnTo>
                      <a:pt x="776344" y="603549"/>
                    </a:lnTo>
                    <a:lnTo>
                      <a:pt x="776489" y="621970"/>
                    </a:lnTo>
                    <a:lnTo>
                      <a:pt x="775039" y="641400"/>
                    </a:lnTo>
                    <a:lnTo>
                      <a:pt x="771850" y="653477"/>
                    </a:lnTo>
                    <a:lnTo>
                      <a:pt x="768661" y="659656"/>
                    </a:lnTo>
                    <a:lnTo>
                      <a:pt x="767212" y="661393"/>
                    </a:lnTo>
                    <a:lnTo>
                      <a:pt x="743085" y="655067"/>
                    </a:lnTo>
                    <a:lnTo>
                      <a:pt x="727454" y="647213"/>
                    </a:lnTo>
                    <a:lnTo>
                      <a:pt x="719024" y="640525"/>
                    </a:lnTo>
                    <a:lnTo>
                      <a:pt x="716501" y="637697"/>
                    </a:lnTo>
                    <a:lnTo>
                      <a:pt x="716501" y="636923"/>
                    </a:lnTo>
                    <a:lnTo>
                      <a:pt x="709873" y="636923"/>
                    </a:lnTo>
                    <a:lnTo>
                      <a:pt x="708733" y="724823"/>
                    </a:lnTo>
                    <a:lnTo>
                      <a:pt x="708554" y="749547"/>
                    </a:lnTo>
                    <a:lnTo>
                      <a:pt x="716501" y="749547"/>
                    </a:lnTo>
                    <a:lnTo>
                      <a:pt x="716501" y="748773"/>
                    </a:lnTo>
                    <a:lnTo>
                      <a:pt x="724214" y="738572"/>
                    </a:lnTo>
                    <a:lnTo>
                      <a:pt x="732068" y="732704"/>
                    </a:lnTo>
                    <a:lnTo>
                      <a:pt x="744815" y="728946"/>
                    </a:lnTo>
                    <a:lnTo>
                      <a:pt x="767212" y="725077"/>
                    </a:lnTo>
                    <a:lnTo>
                      <a:pt x="772575" y="730063"/>
                    </a:lnTo>
                    <a:lnTo>
                      <a:pt x="775329" y="735832"/>
                    </a:lnTo>
                    <a:lnTo>
                      <a:pt x="776344" y="746079"/>
                    </a:lnTo>
                    <a:lnTo>
                      <a:pt x="776489" y="764500"/>
                    </a:lnTo>
                    <a:lnTo>
                      <a:pt x="775039" y="784012"/>
                    </a:lnTo>
                    <a:lnTo>
                      <a:pt x="771850" y="796076"/>
                    </a:lnTo>
                    <a:lnTo>
                      <a:pt x="768661" y="802205"/>
                    </a:lnTo>
                    <a:lnTo>
                      <a:pt x="767212" y="803912"/>
                    </a:lnTo>
                    <a:lnTo>
                      <a:pt x="743085" y="797512"/>
                    </a:lnTo>
                    <a:lnTo>
                      <a:pt x="727454" y="789670"/>
                    </a:lnTo>
                    <a:lnTo>
                      <a:pt x="719024" y="783028"/>
                    </a:lnTo>
                    <a:lnTo>
                      <a:pt x="716501" y="780227"/>
                    </a:lnTo>
                    <a:lnTo>
                      <a:pt x="716501" y="779452"/>
                    </a:lnTo>
                    <a:lnTo>
                      <a:pt x="708554" y="779452"/>
                    </a:lnTo>
                    <a:lnTo>
                      <a:pt x="708554" y="820812"/>
                    </a:lnTo>
                    <a:lnTo>
                      <a:pt x="666723" y="890915"/>
                    </a:lnTo>
                    <a:lnTo>
                      <a:pt x="666723" y="1124122"/>
                    </a:lnTo>
                    <a:lnTo>
                      <a:pt x="713116" y="1112055"/>
                    </a:lnTo>
                    <a:lnTo>
                      <a:pt x="757856" y="1096077"/>
                    </a:lnTo>
                    <a:lnTo>
                      <a:pt x="800759" y="1076378"/>
                    </a:lnTo>
                    <a:lnTo>
                      <a:pt x="841639" y="1053147"/>
                    </a:lnTo>
                    <a:lnTo>
                      <a:pt x="880311" y="1026575"/>
                    </a:lnTo>
                    <a:lnTo>
                      <a:pt x="916590" y="996850"/>
                    </a:lnTo>
                    <a:lnTo>
                      <a:pt x="950292" y="964163"/>
                    </a:lnTo>
                    <a:lnTo>
                      <a:pt x="981231" y="928703"/>
                    </a:lnTo>
                    <a:lnTo>
                      <a:pt x="1009223" y="890660"/>
                    </a:lnTo>
                    <a:lnTo>
                      <a:pt x="1034083" y="850225"/>
                    </a:lnTo>
                    <a:lnTo>
                      <a:pt x="1055625" y="807586"/>
                    </a:lnTo>
                    <a:lnTo>
                      <a:pt x="1073666" y="762933"/>
                    </a:lnTo>
                    <a:lnTo>
                      <a:pt x="1088019" y="716457"/>
                    </a:lnTo>
                    <a:lnTo>
                      <a:pt x="1098500" y="668346"/>
                    </a:lnTo>
                    <a:lnTo>
                      <a:pt x="1104925" y="618792"/>
                    </a:lnTo>
                    <a:lnTo>
                      <a:pt x="1107107" y="567982"/>
                    </a:lnTo>
                    <a:lnTo>
                      <a:pt x="1105076" y="518987"/>
                    </a:lnTo>
                    <a:lnTo>
                      <a:pt x="1099094" y="471146"/>
                    </a:lnTo>
                    <a:lnTo>
                      <a:pt x="1089325" y="424631"/>
                    </a:lnTo>
                    <a:lnTo>
                      <a:pt x="1075937" y="379613"/>
                    </a:lnTo>
                    <a:lnTo>
                      <a:pt x="1059096" y="336261"/>
                    </a:lnTo>
                    <a:lnTo>
                      <a:pt x="1038966" y="294748"/>
                    </a:lnTo>
                    <a:lnTo>
                      <a:pt x="1015714" y="255243"/>
                    </a:lnTo>
                    <a:lnTo>
                      <a:pt x="989506" y="217918"/>
                    </a:lnTo>
                    <a:lnTo>
                      <a:pt x="960508" y="182943"/>
                    </a:lnTo>
                    <a:lnTo>
                      <a:pt x="928885" y="150488"/>
                    </a:lnTo>
                    <a:lnTo>
                      <a:pt x="894804" y="120725"/>
                    </a:lnTo>
                    <a:lnTo>
                      <a:pt x="858430" y="93824"/>
                    </a:lnTo>
                    <a:lnTo>
                      <a:pt x="819929" y="69956"/>
                    </a:lnTo>
                    <a:lnTo>
                      <a:pt x="779468" y="49292"/>
                    </a:lnTo>
                    <a:lnTo>
                      <a:pt x="737211" y="32002"/>
                    </a:lnTo>
                    <a:lnTo>
                      <a:pt x="693326" y="18257"/>
                    </a:lnTo>
                    <a:lnTo>
                      <a:pt x="647977" y="8228"/>
                    </a:lnTo>
                    <a:lnTo>
                      <a:pt x="601331" y="2085"/>
                    </a:lnTo>
                    <a:lnTo>
                      <a:pt x="553553" y="0"/>
                    </a:lnTo>
                    <a:close/>
                  </a:path>
                </a:pathLst>
              </a:custGeom>
              <a:solidFill>
                <a:srgbClr val="ED1C2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4" name="object 20"/>
            <p:cNvSpPr/>
            <p:nvPr/>
          </p:nvSpPr>
          <p:spPr>
            <a:xfrm>
              <a:off x="2179891" y="1280102"/>
              <a:ext cx="1715770" cy="524510"/>
            </a:xfrm>
            <a:custGeom>
              <a:avLst/>
              <a:gdLst/>
              <a:ahLst/>
              <a:cxnLst/>
              <a:rect l="l" t="t" r="r" b="b"/>
              <a:pathLst>
                <a:path w="1715770" h="524510">
                  <a:moveTo>
                    <a:pt x="254635" y="523925"/>
                  </a:moveTo>
                  <a:lnTo>
                    <a:pt x="121094" y="238747"/>
                  </a:lnTo>
                  <a:lnTo>
                    <a:pt x="250278" y="12"/>
                  </a:lnTo>
                  <a:lnTo>
                    <a:pt x="192697" y="12"/>
                  </a:lnTo>
                  <a:lnTo>
                    <a:pt x="56908" y="253009"/>
                  </a:lnTo>
                  <a:lnTo>
                    <a:pt x="56908" y="12"/>
                  </a:lnTo>
                  <a:lnTo>
                    <a:pt x="0" y="12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715770" h="524510">
                  <a:moveTo>
                    <a:pt x="561822" y="523925"/>
                  </a:moveTo>
                  <a:lnTo>
                    <a:pt x="542124" y="418414"/>
                  </a:lnTo>
                  <a:lnTo>
                    <a:pt x="532777" y="368300"/>
                  </a:lnTo>
                  <a:lnTo>
                    <a:pt x="477113" y="70154"/>
                  </a:lnTo>
                  <a:lnTo>
                    <a:pt x="477113" y="368300"/>
                  </a:lnTo>
                  <a:lnTo>
                    <a:pt x="363296" y="368300"/>
                  </a:lnTo>
                  <a:lnTo>
                    <a:pt x="419544" y="65862"/>
                  </a:lnTo>
                  <a:lnTo>
                    <a:pt x="477113" y="368300"/>
                  </a:lnTo>
                  <a:lnTo>
                    <a:pt x="477113" y="70154"/>
                  </a:lnTo>
                  <a:lnTo>
                    <a:pt x="476313" y="65862"/>
                  </a:lnTo>
                  <a:lnTo>
                    <a:pt x="464019" y="0"/>
                  </a:lnTo>
                  <a:lnTo>
                    <a:pt x="381558" y="0"/>
                  </a:lnTo>
                  <a:lnTo>
                    <a:pt x="283883" y="523925"/>
                  </a:lnTo>
                  <a:lnTo>
                    <a:pt x="336296" y="523925"/>
                  </a:lnTo>
                  <a:lnTo>
                    <a:pt x="356019" y="418414"/>
                  </a:lnTo>
                  <a:lnTo>
                    <a:pt x="485190" y="418414"/>
                  </a:lnTo>
                  <a:lnTo>
                    <a:pt x="504913" y="523925"/>
                  </a:lnTo>
                  <a:lnTo>
                    <a:pt x="561822" y="523925"/>
                  </a:lnTo>
                  <a:close/>
                </a:path>
                <a:path w="1715770" h="524510">
                  <a:moveTo>
                    <a:pt x="869670" y="0"/>
                  </a:moveTo>
                  <a:lnTo>
                    <a:pt x="661746" y="0"/>
                  </a:lnTo>
                  <a:lnTo>
                    <a:pt x="647852" y="396684"/>
                  </a:lnTo>
                  <a:lnTo>
                    <a:pt x="645007" y="429564"/>
                  </a:lnTo>
                  <a:lnTo>
                    <a:pt x="636625" y="452932"/>
                  </a:lnTo>
                  <a:lnTo>
                    <a:pt x="619620" y="466877"/>
                  </a:lnTo>
                  <a:lnTo>
                    <a:pt x="590943" y="471512"/>
                  </a:lnTo>
                  <a:lnTo>
                    <a:pt x="590943" y="523849"/>
                  </a:lnTo>
                  <a:lnTo>
                    <a:pt x="600481" y="523849"/>
                  </a:lnTo>
                  <a:lnTo>
                    <a:pt x="649020" y="514858"/>
                  </a:lnTo>
                  <a:lnTo>
                    <a:pt x="680034" y="489635"/>
                  </a:lnTo>
                  <a:lnTo>
                    <a:pt x="696976" y="448983"/>
                  </a:lnTo>
                  <a:lnTo>
                    <a:pt x="703313" y="393700"/>
                  </a:lnTo>
                  <a:lnTo>
                    <a:pt x="714959" y="53098"/>
                  </a:lnTo>
                  <a:lnTo>
                    <a:pt x="812761" y="53098"/>
                  </a:lnTo>
                  <a:lnTo>
                    <a:pt x="812761" y="523925"/>
                  </a:lnTo>
                  <a:lnTo>
                    <a:pt x="869670" y="523925"/>
                  </a:lnTo>
                  <a:lnTo>
                    <a:pt x="869670" y="0"/>
                  </a:lnTo>
                  <a:close/>
                </a:path>
                <a:path w="1715770" h="524510">
                  <a:moveTo>
                    <a:pt x="1140015" y="0"/>
                  </a:moveTo>
                  <a:lnTo>
                    <a:pt x="1076490" y="0"/>
                  </a:lnTo>
                  <a:lnTo>
                    <a:pt x="994829" y="246214"/>
                  </a:lnTo>
                  <a:lnTo>
                    <a:pt x="949566" y="390702"/>
                  </a:lnTo>
                  <a:lnTo>
                    <a:pt x="949566" y="0"/>
                  </a:lnTo>
                  <a:lnTo>
                    <a:pt x="899274" y="0"/>
                  </a:lnTo>
                  <a:lnTo>
                    <a:pt x="899274" y="523925"/>
                  </a:lnTo>
                  <a:lnTo>
                    <a:pt x="958303" y="523925"/>
                  </a:lnTo>
                  <a:lnTo>
                    <a:pt x="1033475" y="282206"/>
                  </a:lnTo>
                  <a:lnTo>
                    <a:pt x="1088936" y="107010"/>
                  </a:lnTo>
                  <a:lnTo>
                    <a:pt x="1088936" y="523925"/>
                  </a:lnTo>
                  <a:lnTo>
                    <a:pt x="1140015" y="523925"/>
                  </a:lnTo>
                  <a:lnTo>
                    <a:pt x="1140015" y="0"/>
                  </a:lnTo>
                  <a:close/>
                </a:path>
                <a:path w="1715770" h="524510">
                  <a:moveTo>
                    <a:pt x="1408480" y="0"/>
                  </a:moveTo>
                  <a:lnTo>
                    <a:pt x="1351572" y="0"/>
                  </a:lnTo>
                  <a:lnTo>
                    <a:pt x="1351572" y="236220"/>
                  </a:lnTo>
                  <a:lnTo>
                    <a:pt x="1226108" y="236220"/>
                  </a:lnTo>
                  <a:lnTo>
                    <a:pt x="1226108" y="0"/>
                  </a:lnTo>
                  <a:lnTo>
                    <a:pt x="1169200" y="0"/>
                  </a:lnTo>
                  <a:lnTo>
                    <a:pt x="1169200" y="236220"/>
                  </a:lnTo>
                  <a:lnTo>
                    <a:pt x="1169200" y="288290"/>
                  </a:lnTo>
                  <a:lnTo>
                    <a:pt x="1169200" y="524510"/>
                  </a:lnTo>
                  <a:lnTo>
                    <a:pt x="1226108" y="524510"/>
                  </a:lnTo>
                  <a:lnTo>
                    <a:pt x="1226108" y="288290"/>
                  </a:lnTo>
                  <a:lnTo>
                    <a:pt x="1351572" y="288290"/>
                  </a:lnTo>
                  <a:lnTo>
                    <a:pt x="1351572" y="524510"/>
                  </a:lnTo>
                  <a:lnTo>
                    <a:pt x="1408480" y="524510"/>
                  </a:lnTo>
                  <a:lnTo>
                    <a:pt x="1408480" y="288290"/>
                  </a:lnTo>
                  <a:lnTo>
                    <a:pt x="1408480" y="236220"/>
                  </a:lnTo>
                  <a:lnTo>
                    <a:pt x="1408480" y="0"/>
                  </a:lnTo>
                  <a:close/>
                </a:path>
                <a:path w="1715770" h="524510">
                  <a:moveTo>
                    <a:pt x="1715617" y="523925"/>
                  </a:moveTo>
                  <a:lnTo>
                    <a:pt x="1695919" y="418414"/>
                  </a:lnTo>
                  <a:lnTo>
                    <a:pt x="1686572" y="368300"/>
                  </a:lnTo>
                  <a:lnTo>
                    <a:pt x="1631048" y="70904"/>
                  </a:lnTo>
                  <a:lnTo>
                    <a:pt x="1631048" y="368300"/>
                  </a:lnTo>
                  <a:lnTo>
                    <a:pt x="1517218" y="368300"/>
                  </a:lnTo>
                  <a:lnTo>
                    <a:pt x="1573339" y="65862"/>
                  </a:lnTo>
                  <a:lnTo>
                    <a:pt x="1631048" y="368300"/>
                  </a:lnTo>
                  <a:lnTo>
                    <a:pt x="1631048" y="70904"/>
                  </a:lnTo>
                  <a:lnTo>
                    <a:pt x="1630108" y="65862"/>
                  </a:lnTo>
                  <a:lnTo>
                    <a:pt x="1617814" y="0"/>
                  </a:lnTo>
                  <a:lnTo>
                    <a:pt x="1535353" y="0"/>
                  </a:lnTo>
                  <a:lnTo>
                    <a:pt x="1437678" y="523925"/>
                  </a:lnTo>
                  <a:lnTo>
                    <a:pt x="1490230" y="523925"/>
                  </a:lnTo>
                  <a:lnTo>
                    <a:pt x="1509941" y="418414"/>
                  </a:lnTo>
                  <a:lnTo>
                    <a:pt x="1638985" y="418414"/>
                  </a:lnTo>
                  <a:lnTo>
                    <a:pt x="1658708" y="523925"/>
                  </a:lnTo>
                  <a:lnTo>
                    <a:pt x="1715617" y="523925"/>
                  </a:lnTo>
                  <a:close/>
                </a:path>
              </a:pathLst>
            </a:custGeom>
            <a:solidFill>
              <a:srgbClr val="ED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1"/>
            <p:cNvSpPr/>
            <p:nvPr/>
          </p:nvSpPr>
          <p:spPr>
            <a:xfrm>
              <a:off x="2179891" y="1892979"/>
              <a:ext cx="1891030" cy="524510"/>
            </a:xfrm>
            <a:custGeom>
              <a:avLst/>
              <a:gdLst/>
              <a:ahLst/>
              <a:cxnLst/>
              <a:rect l="l" t="t" r="r" b="b"/>
              <a:pathLst>
                <a:path w="1891029" h="524510">
                  <a:moveTo>
                    <a:pt x="254635" y="523925"/>
                  </a:moveTo>
                  <a:lnTo>
                    <a:pt x="121094" y="238734"/>
                  </a:lnTo>
                  <a:lnTo>
                    <a:pt x="250278" y="0"/>
                  </a:lnTo>
                  <a:lnTo>
                    <a:pt x="192697" y="0"/>
                  </a:lnTo>
                  <a:lnTo>
                    <a:pt x="56908" y="252996"/>
                  </a:lnTo>
                  <a:lnTo>
                    <a:pt x="56908" y="0"/>
                  </a:lnTo>
                  <a:lnTo>
                    <a:pt x="0" y="0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891029" h="524510">
                  <a:moveTo>
                    <a:pt x="510019" y="128054"/>
                  </a:moveTo>
                  <a:lnTo>
                    <a:pt x="503389" y="74536"/>
                  </a:lnTo>
                  <a:lnTo>
                    <a:pt x="492429" y="53098"/>
                  </a:lnTo>
                  <a:lnTo>
                    <a:pt x="482790" y="34239"/>
                  </a:lnTo>
                  <a:lnTo>
                    <a:pt x="453771" y="13563"/>
                  </a:lnTo>
                  <a:lnTo>
                    <a:pt x="453771" y="125069"/>
                  </a:lnTo>
                  <a:lnTo>
                    <a:pt x="453771" y="194602"/>
                  </a:lnTo>
                  <a:lnTo>
                    <a:pt x="449922" y="226796"/>
                  </a:lnTo>
                  <a:lnTo>
                    <a:pt x="438289" y="248615"/>
                  </a:lnTo>
                  <a:lnTo>
                    <a:pt x="418706" y="261023"/>
                  </a:lnTo>
                  <a:lnTo>
                    <a:pt x="391033" y="264947"/>
                  </a:lnTo>
                  <a:lnTo>
                    <a:pt x="340741" y="264947"/>
                  </a:lnTo>
                  <a:lnTo>
                    <a:pt x="340741" y="53098"/>
                  </a:lnTo>
                  <a:lnTo>
                    <a:pt x="395401" y="53098"/>
                  </a:lnTo>
                  <a:lnTo>
                    <a:pt x="422059" y="57607"/>
                  </a:lnTo>
                  <a:lnTo>
                    <a:pt x="440169" y="71107"/>
                  </a:lnTo>
                  <a:lnTo>
                    <a:pt x="450494" y="93599"/>
                  </a:lnTo>
                  <a:lnTo>
                    <a:pt x="453771" y="125069"/>
                  </a:lnTo>
                  <a:lnTo>
                    <a:pt x="453771" y="13563"/>
                  </a:lnTo>
                  <a:lnTo>
                    <a:pt x="447154" y="8839"/>
                  </a:lnTo>
                  <a:lnTo>
                    <a:pt x="395401" y="0"/>
                  </a:lnTo>
                  <a:lnTo>
                    <a:pt x="283832" y="0"/>
                  </a:lnTo>
                  <a:lnTo>
                    <a:pt x="283832" y="523925"/>
                  </a:lnTo>
                  <a:lnTo>
                    <a:pt x="340741" y="523925"/>
                  </a:lnTo>
                  <a:lnTo>
                    <a:pt x="340741" y="317373"/>
                  </a:lnTo>
                  <a:lnTo>
                    <a:pt x="391033" y="317373"/>
                  </a:lnTo>
                  <a:lnTo>
                    <a:pt x="443801" y="309308"/>
                  </a:lnTo>
                  <a:lnTo>
                    <a:pt x="480910" y="285318"/>
                  </a:lnTo>
                  <a:lnTo>
                    <a:pt x="492188" y="264947"/>
                  </a:lnTo>
                  <a:lnTo>
                    <a:pt x="502818" y="245757"/>
                  </a:lnTo>
                  <a:lnTo>
                    <a:pt x="510019" y="190931"/>
                  </a:lnTo>
                  <a:lnTo>
                    <a:pt x="510019" y="128054"/>
                  </a:lnTo>
                  <a:close/>
                </a:path>
                <a:path w="1891029" h="524510">
                  <a:moveTo>
                    <a:pt x="788098" y="523925"/>
                  </a:moveTo>
                  <a:lnTo>
                    <a:pt x="768388" y="418401"/>
                  </a:lnTo>
                  <a:lnTo>
                    <a:pt x="759040" y="368287"/>
                  </a:lnTo>
                  <a:lnTo>
                    <a:pt x="703376" y="70154"/>
                  </a:lnTo>
                  <a:lnTo>
                    <a:pt x="703376" y="368287"/>
                  </a:lnTo>
                  <a:lnTo>
                    <a:pt x="589559" y="368287"/>
                  </a:lnTo>
                  <a:lnTo>
                    <a:pt x="645807" y="65862"/>
                  </a:lnTo>
                  <a:lnTo>
                    <a:pt x="703376" y="368287"/>
                  </a:lnTo>
                  <a:lnTo>
                    <a:pt x="703376" y="70154"/>
                  </a:lnTo>
                  <a:lnTo>
                    <a:pt x="702576" y="65862"/>
                  </a:lnTo>
                  <a:lnTo>
                    <a:pt x="690283" y="0"/>
                  </a:lnTo>
                  <a:lnTo>
                    <a:pt x="607822" y="0"/>
                  </a:lnTo>
                  <a:lnTo>
                    <a:pt x="510019" y="523925"/>
                  </a:lnTo>
                  <a:lnTo>
                    <a:pt x="562559" y="523925"/>
                  </a:lnTo>
                  <a:lnTo>
                    <a:pt x="582282" y="418401"/>
                  </a:lnTo>
                  <a:lnTo>
                    <a:pt x="711454" y="418401"/>
                  </a:lnTo>
                  <a:lnTo>
                    <a:pt x="731177" y="523925"/>
                  </a:lnTo>
                  <a:lnTo>
                    <a:pt x="788098" y="523925"/>
                  </a:lnTo>
                  <a:close/>
                </a:path>
                <a:path w="1891029" h="524510">
                  <a:moveTo>
                    <a:pt x="1047051" y="129311"/>
                  </a:moveTo>
                  <a:lnTo>
                    <a:pt x="1040104" y="76276"/>
                  </a:lnTo>
                  <a:lnTo>
                    <a:pt x="1018933" y="35496"/>
                  </a:lnTo>
                  <a:lnTo>
                    <a:pt x="983005" y="9321"/>
                  </a:lnTo>
                  <a:lnTo>
                    <a:pt x="931760" y="76"/>
                  </a:lnTo>
                  <a:lnTo>
                    <a:pt x="880935" y="9321"/>
                  </a:lnTo>
                  <a:lnTo>
                    <a:pt x="845248" y="35496"/>
                  </a:lnTo>
                  <a:lnTo>
                    <a:pt x="824191" y="76276"/>
                  </a:lnTo>
                  <a:lnTo>
                    <a:pt x="817283" y="129311"/>
                  </a:lnTo>
                  <a:lnTo>
                    <a:pt x="817283" y="394855"/>
                  </a:lnTo>
                  <a:lnTo>
                    <a:pt x="824191" y="447827"/>
                  </a:lnTo>
                  <a:lnTo>
                    <a:pt x="845248" y="488569"/>
                  </a:lnTo>
                  <a:lnTo>
                    <a:pt x="880935" y="514731"/>
                  </a:lnTo>
                  <a:lnTo>
                    <a:pt x="931760" y="523976"/>
                  </a:lnTo>
                  <a:lnTo>
                    <a:pt x="983005" y="514731"/>
                  </a:lnTo>
                  <a:lnTo>
                    <a:pt x="1018933" y="488569"/>
                  </a:lnTo>
                  <a:lnTo>
                    <a:pt x="1040104" y="447827"/>
                  </a:lnTo>
                  <a:lnTo>
                    <a:pt x="1047051" y="394855"/>
                  </a:lnTo>
                  <a:lnTo>
                    <a:pt x="1047051" y="330962"/>
                  </a:lnTo>
                  <a:lnTo>
                    <a:pt x="993051" y="330962"/>
                  </a:lnTo>
                  <a:lnTo>
                    <a:pt x="993051" y="397789"/>
                  </a:lnTo>
                  <a:lnTo>
                    <a:pt x="989545" y="428853"/>
                  </a:lnTo>
                  <a:lnTo>
                    <a:pt x="978725" y="452170"/>
                  </a:lnTo>
                  <a:lnTo>
                    <a:pt x="960107" y="466826"/>
                  </a:lnTo>
                  <a:lnTo>
                    <a:pt x="933221" y="471919"/>
                  </a:lnTo>
                  <a:lnTo>
                    <a:pt x="906627" y="466826"/>
                  </a:lnTo>
                  <a:lnTo>
                    <a:pt x="887971" y="452170"/>
                  </a:lnTo>
                  <a:lnTo>
                    <a:pt x="876998" y="428853"/>
                  </a:lnTo>
                  <a:lnTo>
                    <a:pt x="873404" y="397789"/>
                  </a:lnTo>
                  <a:lnTo>
                    <a:pt x="873404" y="126377"/>
                  </a:lnTo>
                  <a:lnTo>
                    <a:pt x="876998" y="95262"/>
                  </a:lnTo>
                  <a:lnTo>
                    <a:pt x="887971" y="71945"/>
                  </a:lnTo>
                  <a:lnTo>
                    <a:pt x="906627" y="57315"/>
                  </a:lnTo>
                  <a:lnTo>
                    <a:pt x="933221" y="52247"/>
                  </a:lnTo>
                  <a:lnTo>
                    <a:pt x="960107" y="57315"/>
                  </a:lnTo>
                  <a:lnTo>
                    <a:pt x="978725" y="71945"/>
                  </a:lnTo>
                  <a:lnTo>
                    <a:pt x="989545" y="95262"/>
                  </a:lnTo>
                  <a:lnTo>
                    <a:pt x="993051" y="126377"/>
                  </a:lnTo>
                  <a:lnTo>
                    <a:pt x="993051" y="175501"/>
                  </a:lnTo>
                  <a:lnTo>
                    <a:pt x="1047051" y="175501"/>
                  </a:lnTo>
                  <a:lnTo>
                    <a:pt x="1047051" y="129311"/>
                  </a:lnTo>
                  <a:close/>
                </a:path>
                <a:path w="1891029" h="524510">
                  <a:moveTo>
                    <a:pt x="1315529" y="0"/>
                  </a:moveTo>
                  <a:lnTo>
                    <a:pt x="1258620" y="0"/>
                  </a:lnTo>
                  <a:lnTo>
                    <a:pt x="1258620" y="236220"/>
                  </a:lnTo>
                  <a:lnTo>
                    <a:pt x="1133144" y="236220"/>
                  </a:lnTo>
                  <a:lnTo>
                    <a:pt x="1133144" y="0"/>
                  </a:lnTo>
                  <a:lnTo>
                    <a:pt x="1076236" y="0"/>
                  </a:lnTo>
                  <a:lnTo>
                    <a:pt x="1076236" y="236220"/>
                  </a:lnTo>
                  <a:lnTo>
                    <a:pt x="1076236" y="288290"/>
                  </a:lnTo>
                  <a:lnTo>
                    <a:pt x="1076236" y="524510"/>
                  </a:lnTo>
                  <a:lnTo>
                    <a:pt x="1133144" y="524510"/>
                  </a:lnTo>
                  <a:lnTo>
                    <a:pt x="1133144" y="288290"/>
                  </a:lnTo>
                  <a:lnTo>
                    <a:pt x="1258620" y="288290"/>
                  </a:lnTo>
                  <a:lnTo>
                    <a:pt x="1258620" y="524510"/>
                  </a:lnTo>
                  <a:lnTo>
                    <a:pt x="1315529" y="524510"/>
                  </a:lnTo>
                  <a:lnTo>
                    <a:pt x="1315529" y="288290"/>
                  </a:lnTo>
                  <a:lnTo>
                    <a:pt x="1315529" y="236220"/>
                  </a:lnTo>
                  <a:lnTo>
                    <a:pt x="1315529" y="0"/>
                  </a:lnTo>
                  <a:close/>
                </a:path>
                <a:path w="1891029" h="524510">
                  <a:moveTo>
                    <a:pt x="1622666" y="523925"/>
                  </a:moveTo>
                  <a:lnTo>
                    <a:pt x="1602968" y="418401"/>
                  </a:lnTo>
                  <a:lnTo>
                    <a:pt x="1593608" y="368287"/>
                  </a:lnTo>
                  <a:lnTo>
                    <a:pt x="1537957" y="70154"/>
                  </a:lnTo>
                  <a:lnTo>
                    <a:pt x="1537957" y="368287"/>
                  </a:lnTo>
                  <a:lnTo>
                    <a:pt x="1424279" y="368287"/>
                  </a:lnTo>
                  <a:lnTo>
                    <a:pt x="1480388" y="65862"/>
                  </a:lnTo>
                  <a:lnTo>
                    <a:pt x="1537957" y="368287"/>
                  </a:lnTo>
                  <a:lnTo>
                    <a:pt x="1537957" y="70154"/>
                  </a:lnTo>
                  <a:lnTo>
                    <a:pt x="1537157" y="65862"/>
                  </a:lnTo>
                  <a:lnTo>
                    <a:pt x="1524863" y="0"/>
                  </a:lnTo>
                  <a:lnTo>
                    <a:pt x="1442402" y="0"/>
                  </a:lnTo>
                  <a:lnTo>
                    <a:pt x="1344726" y="523925"/>
                  </a:lnTo>
                  <a:lnTo>
                    <a:pt x="1397266" y="523925"/>
                  </a:lnTo>
                  <a:lnTo>
                    <a:pt x="1416862" y="418401"/>
                  </a:lnTo>
                  <a:lnTo>
                    <a:pt x="1546034" y="418401"/>
                  </a:lnTo>
                  <a:lnTo>
                    <a:pt x="1565757" y="523925"/>
                  </a:lnTo>
                  <a:lnTo>
                    <a:pt x="1622666" y="523925"/>
                  </a:lnTo>
                  <a:close/>
                </a:path>
                <a:path w="1891029" h="524510">
                  <a:moveTo>
                    <a:pt x="1890445" y="0"/>
                  </a:moveTo>
                  <a:lnTo>
                    <a:pt x="1833537" y="0"/>
                  </a:lnTo>
                  <a:lnTo>
                    <a:pt x="1833537" y="53098"/>
                  </a:lnTo>
                  <a:lnTo>
                    <a:pt x="1833537" y="247015"/>
                  </a:lnTo>
                  <a:lnTo>
                    <a:pt x="1790395" y="247015"/>
                  </a:lnTo>
                  <a:lnTo>
                    <a:pt x="1760461" y="243801"/>
                  </a:lnTo>
                  <a:lnTo>
                    <a:pt x="1737982" y="232435"/>
                  </a:lnTo>
                  <a:lnTo>
                    <a:pt x="1723834" y="210413"/>
                  </a:lnTo>
                  <a:lnTo>
                    <a:pt x="1718919" y="175183"/>
                  </a:lnTo>
                  <a:lnTo>
                    <a:pt x="1718919" y="125069"/>
                  </a:lnTo>
                  <a:lnTo>
                    <a:pt x="1722208" y="93891"/>
                  </a:lnTo>
                  <a:lnTo>
                    <a:pt x="1732610" y="71361"/>
                  </a:lnTo>
                  <a:lnTo>
                    <a:pt x="1750961" y="57696"/>
                  </a:lnTo>
                  <a:lnTo>
                    <a:pt x="1778076" y="53098"/>
                  </a:lnTo>
                  <a:lnTo>
                    <a:pt x="1833537" y="53098"/>
                  </a:lnTo>
                  <a:lnTo>
                    <a:pt x="1833537" y="0"/>
                  </a:lnTo>
                  <a:lnTo>
                    <a:pt x="1776628" y="0"/>
                  </a:lnTo>
                  <a:lnTo>
                    <a:pt x="1724952" y="7772"/>
                  </a:lnTo>
                  <a:lnTo>
                    <a:pt x="1689595" y="30708"/>
                  </a:lnTo>
                  <a:lnTo>
                    <a:pt x="1669288" y="68237"/>
                  </a:lnTo>
                  <a:lnTo>
                    <a:pt x="1662811" y="119773"/>
                  </a:lnTo>
                  <a:lnTo>
                    <a:pt x="1662811" y="162407"/>
                  </a:lnTo>
                  <a:lnTo>
                    <a:pt x="1666557" y="201612"/>
                  </a:lnTo>
                  <a:lnTo>
                    <a:pt x="1678038" y="232625"/>
                  </a:lnTo>
                  <a:lnTo>
                    <a:pt x="1697583" y="255498"/>
                  </a:lnTo>
                  <a:lnTo>
                    <a:pt x="1725536" y="270243"/>
                  </a:lnTo>
                  <a:lnTo>
                    <a:pt x="1696237" y="285432"/>
                  </a:lnTo>
                  <a:lnTo>
                    <a:pt x="1676552" y="309168"/>
                  </a:lnTo>
                  <a:lnTo>
                    <a:pt x="1665478" y="340766"/>
                  </a:lnTo>
                  <a:lnTo>
                    <a:pt x="1662010" y="379564"/>
                  </a:lnTo>
                  <a:lnTo>
                    <a:pt x="1662010" y="461048"/>
                  </a:lnTo>
                  <a:lnTo>
                    <a:pt x="1661642" y="478142"/>
                  </a:lnTo>
                  <a:lnTo>
                    <a:pt x="1660194" y="494474"/>
                  </a:lnTo>
                  <a:lnTo>
                    <a:pt x="1657096" y="509803"/>
                  </a:lnTo>
                  <a:lnTo>
                    <a:pt x="1651825" y="523925"/>
                  </a:lnTo>
                  <a:lnTo>
                    <a:pt x="1709521" y="523925"/>
                  </a:lnTo>
                  <a:lnTo>
                    <a:pt x="1718360" y="483031"/>
                  </a:lnTo>
                  <a:lnTo>
                    <a:pt x="1718919" y="378066"/>
                  </a:lnTo>
                  <a:lnTo>
                    <a:pt x="1723885" y="340918"/>
                  </a:lnTo>
                  <a:lnTo>
                    <a:pt x="1738363" y="316890"/>
                  </a:lnTo>
                  <a:lnTo>
                    <a:pt x="1761744" y="303974"/>
                  </a:lnTo>
                  <a:lnTo>
                    <a:pt x="1793430" y="300126"/>
                  </a:lnTo>
                  <a:lnTo>
                    <a:pt x="1833537" y="300126"/>
                  </a:lnTo>
                  <a:lnTo>
                    <a:pt x="1833537" y="523925"/>
                  </a:lnTo>
                  <a:lnTo>
                    <a:pt x="1890445" y="523925"/>
                  </a:lnTo>
                  <a:lnTo>
                    <a:pt x="1890445" y="300126"/>
                  </a:lnTo>
                  <a:lnTo>
                    <a:pt x="1890445" y="247015"/>
                  </a:lnTo>
                  <a:lnTo>
                    <a:pt x="1890445" y="53098"/>
                  </a:lnTo>
                  <a:lnTo>
                    <a:pt x="1890445" y="0"/>
                  </a:lnTo>
                  <a:close/>
                </a:path>
              </a:pathLst>
            </a:custGeom>
            <a:solidFill>
              <a:srgbClr val="080B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"/>
          <p:cNvSpPr txBox="1">
            <a:spLocks noGrp="1"/>
          </p:cNvSpPr>
          <p:nvPr>
            <p:ph type="title"/>
          </p:nvPr>
        </p:nvSpPr>
        <p:spPr>
          <a:xfrm>
            <a:off x="630238" y="1513668"/>
            <a:ext cx="2415112" cy="2360031"/>
          </a:xfrm>
          <a:prstGeom prst="rect">
            <a:avLst/>
          </a:prstGeom>
        </p:spPr>
        <p:txBody>
          <a:bodyPr vert="horz" wrap="square" lIns="0" tIns="5487" rIns="0" bIns="0" rtlCol="0" anchor="ctr">
            <a:spAutoFit/>
          </a:bodyPr>
          <a:lstStyle/>
          <a:p>
            <a:pPr marL="5776" marR="2310">
              <a:lnSpc>
                <a:spcPct val="100000"/>
              </a:lnSpc>
              <a:spcBef>
                <a:spcPts val="43"/>
              </a:spcBef>
            </a:pPr>
            <a:r>
              <a:rPr lang="ru-RU" sz="1200" b="1" dirty="0" smtClean="0">
                <a:solidFill>
                  <a:srgbClr val="213C62"/>
                </a:solidFill>
                <a:latin typeface="Roboto" panose="02000000000000000000" pitchFamily="2" charset="0"/>
                <a:ea typeface="+mn-ea"/>
                <a:cs typeface="+mn-cs"/>
              </a:rPr>
              <a:t>Радиостанция </a:t>
            </a:r>
            <a:r>
              <a:rPr lang="ru-RU" sz="1200" b="1" dirty="0">
                <a:solidFill>
                  <a:srgbClr val="213C62"/>
                </a:solidFill>
                <a:latin typeface="Roboto" panose="02000000000000000000" pitchFamily="2" charset="0"/>
                <a:ea typeface="+mn-ea"/>
                <a:cs typeface="+mn-cs"/>
              </a:rPr>
              <a:t>«Калина Красная» является главным информационным спонсором “Фестиваля авторской песни имени Валерия Грушина”. </a:t>
            </a:r>
            <a:r>
              <a:rPr lang="ru-RU" sz="1200" b="1" dirty="0" smtClean="0">
                <a:solidFill>
                  <a:srgbClr val="213C62"/>
                </a:solidFill>
                <a:latin typeface="Roboto" panose="02000000000000000000" pitchFamily="2" charset="0"/>
                <a:ea typeface="+mn-ea"/>
                <a:cs typeface="+mn-cs"/>
              </a:rPr>
              <a:t/>
            </a:r>
            <a:br>
              <a:rPr lang="ru-RU" sz="1200" b="1" dirty="0" smtClean="0">
                <a:solidFill>
                  <a:srgbClr val="213C62"/>
                </a:solidFill>
                <a:latin typeface="Roboto" panose="02000000000000000000" pitchFamily="2" charset="0"/>
                <a:ea typeface="+mn-ea"/>
                <a:cs typeface="+mn-cs"/>
              </a:rPr>
            </a:br>
            <a:r>
              <a:rPr lang="ru-RU" sz="1200" b="1" dirty="0">
                <a:solidFill>
                  <a:srgbClr val="213C62"/>
                </a:solidFill>
                <a:latin typeface="Roboto" panose="02000000000000000000" pitchFamily="2" charset="0"/>
                <a:ea typeface="+mn-ea"/>
                <a:cs typeface="+mn-cs"/>
              </a:rPr>
              <a:t/>
            </a:r>
            <a:br>
              <a:rPr lang="ru-RU" sz="1200" b="1" dirty="0">
                <a:solidFill>
                  <a:srgbClr val="213C62"/>
                </a:solidFill>
                <a:latin typeface="Roboto" panose="02000000000000000000" pitchFamily="2" charset="0"/>
                <a:ea typeface="+mn-ea"/>
                <a:cs typeface="+mn-cs"/>
              </a:rPr>
            </a:br>
            <a:r>
              <a:rPr lang="ru-RU" sz="900" dirty="0" smtClean="0">
                <a:solidFill>
                  <a:srgbClr val="213C62"/>
                </a:solidFill>
                <a:latin typeface="Roboto" panose="02000000000000000000" pitchFamily="2" charset="0"/>
                <a:ea typeface="+mn-ea"/>
                <a:cs typeface="+mn-cs"/>
              </a:rPr>
              <a:t>Грушинский </a:t>
            </a:r>
            <a:r>
              <a:rPr lang="ru-RU" sz="900" dirty="0">
                <a:solidFill>
                  <a:srgbClr val="213C62"/>
                </a:solidFill>
                <a:latin typeface="Roboto" panose="02000000000000000000" pitchFamily="2" charset="0"/>
                <a:ea typeface="+mn-ea"/>
                <a:cs typeface="+mn-cs"/>
              </a:rPr>
              <a:t>Фестиваль, ежегодно проводится в Самарской области уже</a:t>
            </a:r>
            <a:br>
              <a:rPr lang="ru-RU" sz="900" dirty="0">
                <a:solidFill>
                  <a:srgbClr val="213C62"/>
                </a:solidFill>
                <a:latin typeface="Roboto" panose="02000000000000000000" pitchFamily="2" charset="0"/>
                <a:ea typeface="+mn-ea"/>
                <a:cs typeface="+mn-cs"/>
              </a:rPr>
            </a:br>
            <a:r>
              <a:rPr lang="ru-RU" sz="900" dirty="0">
                <a:solidFill>
                  <a:srgbClr val="213C62"/>
                </a:solidFill>
                <a:latin typeface="Roboto" panose="02000000000000000000" pitchFamily="2" charset="0"/>
                <a:ea typeface="+mn-ea"/>
                <a:cs typeface="+mn-cs"/>
              </a:rPr>
              <a:t>много лет. Каждый год тысячи музыкантов, бардов, исполнителей, гитаристов, и все</a:t>
            </a:r>
            <a:br>
              <a:rPr lang="ru-RU" sz="900" dirty="0">
                <a:solidFill>
                  <a:srgbClr val="213C62"/>
                </a:solidFill>
                <a:latin typeface="Roboto" panose="02000000000000000000" pitchFamily="2" charset="0"/>
                <a:ea typeface="+mn-ea"/>
                <a:cs typeface="+mn-cs"/>
              </a:rPr>
            </a:br>
            <a:r>
              <a:rPr lang="ru-RU" sz="900" dirty="0">
                <a:solidFill>
                  <a:srgbClr val="213C62"/>
                </a:solidFill>
                <a:latin typeface="Roboto" panose="02000000000000000000" pitchFamily="2" charset="0"/>
                <a:ea typeface="+mn-ea"/>
                <a:cs typeface="+mn-cs"/>
              </a:rPr>
              <a:t>те, кто влюблен в музыку, собираются на фестиваль, чтобы пообщаться с близкими по духу людьми и исполнить любимые и новые талантливые песни.</a:t>
            </a:r>
            <a:br>
              <a:rPr lang="ru-RU" sz="900" dirty="0">
                <a:solidFill>
                  <a:srgbClr val="213C62"/>
                </a:solidFill>
                <a:latin typeface="Roboto" panose="02000000000000000000" pitchFamily="2" charset="0"/>
                <a:ea typeface="+mn-ea"/>
                <a:cs typeface="+mn-cs"/>
              </a:rPr>
            </a:br>
            <a:endParaRPr lang="ru-RU" sz="900" b="1" dirty="0">
              <a:solidFill>
                <a:srgbClr val="213C62"/>
              </a:solidFill>
              <a:latin typeface="Roboto" panose="02000000000000000000" pitchFamily="2" charset="0"/>
              <a:ea typeface="+mn-ea"/>
              <a:cs typeface="+mn-cs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DDD1E978-7B4D-4D46-B523-6A475CE0B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064" y="3099928"/>
            <a:ext cx="4135593" cy="1848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185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BF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0">
            <a:extLst>
              <a:ext uri="{FF2B5EF4-FFF2-40B4-BE49-F238E27FC236}">
                <a16:creationId xmlns:a16="http://schemas.microsoft.com/office/drawing/2014/main" id="{11ECA2F9-CF34-7A41-9B8F-24B4C5CF3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1" y="0"/>
            <a:ext cx="9132094" cy="5143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9BCC934-2E15-8047-8E90-4FF74F05C21D}"/>
              </a:ext>
            </a:extLst>
          </p:cNvPr>
          <p:cNvSpPr txBox="1"/>
          <p:nvPr/>
        </p:nvSpPr>
        <p:spPr>
          <a:xfrm>
            <a:off x="88059" y="210465"/>
            <a:ext cx="54158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50" b="1" spc="38" dirty="0" smtClean="0">
                <a:solidFill>
                  <a:srgbClr val="BB3C1B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1</a:t>
            </a:r>
            <a:r>
              <a:rPr lang="ru-RU" sz="1650" b="1" spc="38" dirty="0">
                <a:solidFill>
                  <a:srgbClr val="BB3C1B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6</a:t>
            </a:r>
          </a:p>
        </p:txBody>
      </p:sp>
      <p:sp>
        <p:nvSpPr>
          <p:cNvPr id="15" name="Parallelogram 78">
            <a:extLst>
              <a:ext uri="{FF2B5EF4-FFF2-40B4-BE49-F238E27FC236}">
                <a16:creationId xmlns:a16="http://schemas.microsoft.com/office/drawing/2014/main" id="{F1D7B2EB-E650-A042-BBBA-7CB878F91305}"/>
              </a:ext>
            </a:extLst>
          </p:cNvPr>
          <p:cNvSpPr/>
          <p:nvPr/>
        </p:nvSpPr>
        <p:spPr>
          <a:xfrm>
            <a:off x="611806" y="253005"/>
            <a:ext cx="178055" cy="227983"/>
          </a:xfrm>
          <a:prstGeom prst="parallelogram">
            <a:avLst>
              <a:gd name="adj" fmla="val 80977"/>
            </a:avLst>
          </a:prstGeom>
          <a:solidFill>
            <a:srgbClr val="BB3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13" dirty="0"/>
              <a:t> </a:t>
            </a:r>
            <a:endParaRPr lang="x-none" sz="1013" dirty="0"/>
          </a:p>
        </p:txBody>
      </p:sp>
      <p:grpSp>
        <p:nvGrpSpPr>
          <p:cNvPr id="20" name="Группа 19"/>
          <p:cNvGrpSpPr/>
          <p:nvPr/>
        </p:nvGrpSpPr>
        <p:grpSpPr>
          <a:xfrm>
            <a:off x="7890469" y="137583"/>
            <a:ext cx="1065355" cy="380986"/>
            <a:chOff x="890437" y="1280102"/>
            <a:chExt cx="3180484" cy="1137387"/>
          </a:xfrm>
        </p:grpSpPr>
        <p:grpSp>
          <p:nvGrpSpPr>
            <p:cNvPr id="21" name="object 16"/>
            <p:cNvGrpSpPr/>
            <p:nvPr/>
          </p:nvGrpSpPr>
          <p:grpSpPr>
            <a:xfrm>
              <a:off x="890437" y="1280637"/>
              <a:ext cx="1107440" cy="1136015"/>
              <a:chOff x="890437" y="1280637"/>
              <a:chExt cx="1107440" cy="1136015"/>
            </a:xfrm>
          </p:grpSpPr>
          <p:pic>
            <p:nvPicPr>
              <p:cNvPr id="26" name="object 17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338580" y="1552683"/>
                <a:ext cx="199847" cy="104080"/>
              </a:xfrm>
              <a:prstGeom prst="rect">
                <a:avLst/>
              </a:prstGeom>
            </p:spPr>
          </p:pic>
          <p:sp>
            <p:nvSpPr>
              <p:cNvPr id="27" name="object 18"/>
              <p:cNvSpPr/>
              <p:nvPr/>
            </p:nvSpPr>
            <p:spPr>
              <a:xfrm>
                <a:off x="1331366" y="1738116"/>
                <a:ext cx="229235" cy="678815"/>
              </a:xfrm>
              <a:custGeom>
                <a:avLst/>
                <a:gdLst/>
                <a:ahLst/>
                <a:cxnLst/>
                <a:rect l="l" t="t" r="r" b="b"/>
                <a:pathLst>
                  <a:path w="229234" h="678814">
                    <a:moveTo>
                      <a:pt x="100091" y="575595"/>
                    </a:moveTo>
                    <a:lnTo>
                      <a:pt x="93766" y="575595"/>
                    </a:lnTo>
                    <a:lnTo>
                      <a:pt x="93766" y="678146"/>
                    </a:lnTo>
                    <a:lnTo>
                      <a:pt x="95735" y="678283"/>
                    </a:lnTo>
                    <a:lnTo>
                      <a:pt x="100091" y="678283"/>
                    </a:lnTo>
                    <a:lnTo>
                      <a:pt x="100091" y="575595"/>
                    </a:lnTo>
                    <a:close/>
                  </a:path>
                  <a:path w="229234" h="678814">
                    <a:moveTo>
                      <a:pt x="135304" y="575595"/>
                    </a:moveTo>
                    <a:lnTo>
                      <a:pt x="128833" y="575595"/>
                    </a:lnTo>
                    <a:lnTo>
                      <a:pt x="128833" y="678283"/>
                    </a:lnTo>
                    <a:lnTo>
                      <a:pt x="131210" y="678283"/>
                    </a:lnTo>
                    <a:lnTo>
                      <a:pt x="133189" y="678146"/>
                    </a:lnTo>
                    <a:lnTo>
                      <a:pt x="135304" y="678146"/>
                    </a:lnTo>
                    <a:lnTo>
                      <a:pt x="135304" y="575595"/>
                    </a:lnTo>
                    <a:close/>
                  </a:path>
                  <a:path w="229234" h="678814">
                    <a:moveTo>
                      <a:pt x="70291" y="575595"/>
                    </a:moveTo>
                    <a:lnTo>
                      <a:pt x="63830" y="575595"/>
                    </a:lnTo>
                    <a:lnTo>
                      <a:pt x="63830" y="676398"/>
                    </a:lnTo>
                    <a:lnTo>
                      <a:pt x="65935" y="676796"/>
                    </a:lnTo>
                    <a:lnTo>
                      <a:pt x="68175" y="676796"/>
                    </a:lnTo>
                    <a:lnTo>
                      <a:pt x="70291" y="676932"/>
                    </a:lnTo>
                    <a:lnTo>
                      <a:pt x="70291" y="575595"/>
                    </a:lnTo>
                    <a:close/>
                  </a:path>
                  <a:path w="229234" h="678814">
                    <a:moveTo>
                      <a:pt x="165230" y="575595"/>
                    </a:moveTo>
                    <a:lnTo>
                      <a:pt x="158770" y="575595"/>
                    </a:lnTo>
                    <a:lnTo>
                      <a:pt x="158770" y="676796"/>
                    </a:lnTo>
                    <a:lnTo>
                      <a:pt x="161010" y="676398"/>
                    </a:lnTo>
                    <a:lnTo>
                      <a:pt x="163125" y="676126"/>
                    </a:lnTo>
                    <a:lnTo>
                      <a:pt x="165230" y="675989"/>
                    </a:lnTo>
                    <a:lnTo>
                      <a:pt x="165230" y="575595"/>
                    </a:lnTo>
                    <a:close/>
                  </a:path>
                  <a:path w="229234" h="678814">
                    <a:moveTo>
                      <a:pt x="41674" y="575595"/>
                    </a:moveTo>
                    <a:lnTo>
                      <a:pt x="35213" y="575595"/>
                    </a:lnTo>
                    <a:lnTo>
                      <a:pt x="35213" y="673016"/>
                    </a:lnTo>
                    <a:lnTo>
                      <a:pt x="37318" y="673414"/>
                    </a:lnTo>
                    <a:lnTo>
                      <a:pt x="39433" y="673686"/>
                    </a:lnTo>
                    <a:lnTo>
                      <a:pt x="41674" y="673822"/>
                    </a:lnTo>
                    <a:lnTo>
                      <a:pt x="41674" y="575595"/>
                    </a:lnTo>
                    <a:close/>
                  </a:path>
                  <a:path w="229234" h="678814">
                    <a:moveTo>
                      <a:pt x="193847" y="575595"/>
                    </a:moveTo>
                    <a:lnTo>
                      <a:pt x="187523" y="575595"/>
                    </a:lnTo>
                    <a:lnTo>
                      <a:pt x="187523" y="673414"/>
                    </a:lnTo>
                    <a:lnTo>
                      <a:pt x="189627" y="673277"/>
                    </a:lnTo>
                    <a:lnTo>
                      <a:pt x="193847" y="672471"/>
                    </a:lnTo>
                    <a:lnTo>
                      <a:pt x="193847" y="575595"/>
                    </a:lnTo>
                    <a:close/>
                  </a:path>
                  <a:path w="229234" h="678814">
                    <a:moveTo>
                      <a:pt x="219563" y="564495"/>
                    </a:moveTo>
                    <a:lnTo>
                      <a:pt x="12533" y="564495"/>
                    </a:lnTo>
                    <a:lnTo>
                      <a:pt x="12533" y="575595"/>
                    </a:lnTo>
                    <a:lnTo>
                      <a:pt x="219563" y="575595"/>
                    </a:lnTo>
                    <a:lnTo>
                      <a:pt x="219563" y="564495"/>
                    </a:lnTo>
                    <a:close/>
                  </a:path>
                  <a:path w="229234" h="678814">
                    <a:moveTo>
                      <a:pt x="41674" y="462341"/>
                    </a:moveTo>
                    <a:lnTo>
                      <a:pt x="35213" y="462341"/>
                    </a:lnTo>
                    <a:lnTo>
                      <a:pt x="35213" y="564495"/>
                    </a:lnTo>
                    <a:lnTo>
                      <a:pt x="41674" y="564495"/>
                    </a:lnTo>
                    <a:lnTo>
                      <a:pt x="41674" y="462341"/>
                    </a:lnTo>
                    <a:close/>
                  </a:path>
                  <a:path w="229234" h="678814">
                    <a:moveTo>
                      <a:pt x="70291" y="462341"/>
                    </a:moveTo>
                    <a:lnTo>
                      <a:pt x="63830" y="462341"/>
                    </a:lnTo>
                    <a:lnTo>
                      <a:pt x="63830" y="564495"/>
                    </a:lnTo>
                    <a:lnTo>
                      <a:pt x="70291" y="564495"/>
                    </a:lnTo>
                    <a:lnTo>
                      <a:pt x="70291" y="462341"/>
                    </a:lnTo>
                    <a:close/>
                  </a:path>
                  <a:path w="229234" h="678814">
                    <a:moveTo>
                      <a:pt x="100091" y="462341"/>
                    </a:moveTo>
                    <a:lnTo>
                      <a:pt x="93766" y="462341"/>
                    </a:lnTo>
                    <a:lnTo>
                      <a:pt x="93766" y="564495"/>
                    </a:lnTo>
                    <a:lnTo>
                      <a:pt x="100091" y="564495"/>
                    </a:lnTo>
                    <a:lnTo>
                      <a:pt x="100091" y="462341"/>
                    </a:lnTo>
                    <a:close/>
                  </a:path>
                  <a:path w="229234" h="678814">
                    <a:moveTo>
                      <a:pt x="135304" y="462341"/>
                    </a:moveTo>
                    <a:lnTo>
                      <a:pt x="128833" y="462341"/>
                    </a:lnTo>
                    <a:lnTo>
                      <a:pt x="128833" y="564495"/>
                    </a:lnTo>
                    <a:lnTo>
                      <a:pt x="135304" y="564495"/>
                    </a:lnTo>
                    <a:lnTo>
                      <a:pt x="135304" y="462341"/>
                    </a:lnTo>
                    <a:close/>
                  </a:path>
                  <a:path w="229234" h="678814">
                    <a:moveTo>
                      <a:pt x="165230" y="462341"/>
                    </a:moveTo>
                    <a:lnTo>
                      <a:pt x="158770" y="462341"/>
                    </a:lnTo>
                    <a:lnTo>
                      <a:pt x="158770" y="564495"/>
                    </a:lnTo>
                    <a:lnTo>
                      <a:pt x="165230" y="564495"/>
                    </a:lnTo>
                    <a:lnTo>
                      <a:pt x="165230" y="462341"/>
                    </a:lnTo>
                    <a:close/>
                  </a:path>
                  <a:path w="229234" h="678814">
                    <a:moveTo>
                      <a:pt x="193847" y="462341"/>
                    </a:moveTo>
                    <a:lnTo>
                      <a:pt x="187523" y="462341"/>
                    </a:lnTo>
                    <a:lnTo>
                      <a:pt x="187523" y="564495"/>
                    </a:lnTo>
                    <a:lnTo>
                      <a:pt x="193847" y="564495"/>
                    </a:lnTo>
                    <a:lnTo>
                      <a:pt x="193847" y="462341"/>
                    </a:lnTo>
                    <a:close/>
                  </a:path>
                  <a:path w="229234" h="678814">
                    <a:moveTo>
                      <a:pt x="219563" y="451242"/>
                    </a:moveTo>
                    <a:lnTo>
                      <a:pt x="12533" y="451242"/>
                    </a:lnTo>
                    <a:lnTo>
                      <a:pt x="12533" y="462341"/>
                    </a:lnTo>
                    <a:lnTo>
                      <a:pt x="219563" y="462341"/>
                    </a:lnTo>
                    <a:lnTo>
                      <a:pt x="219563" y="451242"/>
                    </a:lnTo>
                    <a:close/>
                  </a:path>
                  <a:path w="229234" h="678814">
                    <a:moveTo>
                      <a:pt x="41674" y="323518"/>
                    </a:moveTo>
                    <a:lnTo>
                      <a:pt x="35213" y="323518"/>
                    </a:lnTo>
                    <a:lnTo>
                      <a:pt x="35213" y="451242"/>
                    </a:lnTo>
                    <a:lnTo>
                      <a:pt x="41674" y="451242"/>
                    </a:lnTo>
                    <a:lnTo>
                      <a:pt x="41674" y="323518"/>
                    </a:lnTo>
                    <a:close/>
                  </a:path>
                  <a:path w="229234" h="678814">
                    <a:moveTo>
                      <a:pt x="42196" y="180633"/>
                    </a:moveTo>
                    <a:lnTo>
                      <a:pt x="35737" y="180633"/>
                    </a:lnTo>
                    <a:lnTo>
                      <a:pt x="63800" y="432981"/>
                    </a:lnTo>
                    <a:lnTo>
                      <a:pt x="63830" y="451242"/>
                    </a:lnTo>
                    <a:lnTo>
                      <a:pt x="70291" y="451242"/>
                    </a:lnTo>
                    <a:lnTo>
                      <a:pt x="70291" y="432981"/>
                    </a:lnTo>
                    <a:lnTo>
                      <a:pt x="62249" y="363297"/>
                    </a:lnTo>
                    <a:lnTo>
                      <a:pt x="42196" y="180633"/>
                    </a:lnTo>
                    <a:close/>
                  </a:path>
                  <a:path w="229234" h="678814">
                    <a:moveTo>
                      <a:pt x="44471" y="34909"/>
                    </a:moveTo>
                    <a:lnTo>
                      <a:pt x="38375" y="34909"/>
                    </a:lnTo>
                    <a:lnTo>
                      <a:pt x="83871" y="363297"/>
                    </a:lnTo>
                    <a:lnTo>
                      <a:pt x="93728" y="432981"/>
                    </a:lnTo>
                    <a:lnTo>
                      <a:pt x="93766" y="451242"/>
                    </a:lnTo>
                    <a:lnTo>
                      <a:pt x="100091" y="451242"/>
                    </a:lnTo>
                    <a:lnTo>
                      <a:pt x="100091" y="432981"/>
                    </a:lnTo>
                    <a:lnTo>
                      <a:pt x="90468" y="363297"/>
                    </a:lnTo>
                    <a:lnTo>
                      <a:pt x="44471" y="34909"/>
                    </a:lnTo>
                    <a:close/>
                  </a:path>
                  <a:path w="229234" h="678814">
                    <a:moveTo>
                      <a:pt x="207826" y="0"/>
                    </a:moveTo>
                    <a:lnTo>
                      <a:pt x="186465" y="24491"/>
                    </a:lnTo>
                    <a:lnTo>
                      <a:pt x="186863" y="26794"/>
                    </a:lnTo>
                    <a:lnTo>
                      <a:pt x="187523" y="28962"/>
                    </a:lnTo>
                    <a:lnTo>
                      <a:pt x="139126" y="363297"/>
                    </a:lnTo>
                    <a:lnTo>
                      <a:pt x="128873" y="432981"/>
                    </a:lnTo>
                    <a:lnTo>
                      <a:pt x="128833" y="451242"/>
                    </a:lnTo>
                    <a:lnTo>
                      <a:pt x="135304" y="451242"/>
                    </a:lnTo>
                    <a:lnTo>
                      <a:pt x="135344" y="432981"/>
                    </a:lnTo>
                    <a:lnTo>
                      <a:pt x="145587" y="363297"/>
                    </a:lnTo>
                    <a:lnTo>
                      <a:pt x="192926" y="37485"/>
                    </a:lnTo>
                    <a:lnTo>
                      <a:pt x="222783" y="37485"/>
                    </a:lnTo>
                    <a:lnTo>
                      <a:pt x="227499" y="30430"/>
                    </a:lnTo>
                    <a:lnTo>
                      <a:pt x="229186" y="21926"/>
                    </a:lnTo>
                    <a:lnTo>
                      <a:pt x="227499" y="13420"/>
                    </a:lnTo>
                    <a:lnTo>
                      <a:pt x="222908" y="6447"/>
                    </a:lnTo>
                    <a:lnTo>
                      <a:pt x="216115" y="1732"/>
                    </a:lnTo>
                    <a:lnTo>
                      <a:pt x="207826" y="0"/>
                    </a:lnTo>
                    <a:close/>
                  </a:path>
                  <a:path w="229234" h="678814">
                    <a:moveTo>
                      <a:pt x="207826" y="142477"/>
                    </a:moveTo>
                    <a:lnTo>
                      <a:pt x="199536" y="144188"/>
                    </a:lnTo>
                    <a:lnTo>
                      <a:pt x="192744" y="148856"/>
                    </a:lnTo>
                    <a:lnTo>
                      <a:pt x="188152" y="155782"/>
                    </a:lnTo>
                    <a:lnTo>
                      <a:pt x="186465" y="164267"/>
                    </a:lnTo>
                    <a:lnTo>
                      <a:pt x="186520" y="167240"/>
                    </a:lnTo>
                    <a:lnTo>
                      <a:pt x="186989" y="169544"/>
                    </a:lnTo>
                    <a:lnTo>
                      <a:pt x="187920" y="171837"/>
                    </a:lnTo>
                    <a:lnTo>
                      <a:pt x="187834" y="172886"/>
                    </a:lnTo>
                    <a:lnTo>
                      <a:pt x="166549" y="363297"/>
                    </a:lnTo>
                    <a:lnTo>
                      <a:pt x="158800" y="432981"/>
                    </a:lnTo>
                    <a:lnTo>
                      <a:pt x="158770" y="451242"/>
                    </a:lnTo>
                    <a:lnTo>
                      <a:pt x="165230" y="451242"/>
                    </a:lnTo>
                    <a:lnTo>
                      <a:pt x="165261" y="432981"/>
                    </a:lnTo>
                    <a:lnTo>
                      <a:pt x="173146" y="363297"/>
                    </a:lnTo>
                    <a:lnTo>
                      <a:pt x="193449" y="180633"/>
                    </a:lnTo>
                    <a:lnTo>
                      <a:pt x="221752" y="180633"/>
                    </a:lnTo>
                    <a:lnTo>
                      <a:pt x="222908" y="179842"/>
                    </a:lnTo>
                    <a:lnTo>
                      <a:pt x="227499" y="172886"/>
                    </a:lnTo>
                    <a:lnTo>
                      <a:pt x="229186" y="164267"/>
                    </a:lnTo>
                    <a:lnTo>
                      <a:pt x="227499" y="155782"/>
                    </a:lnTo>
                    <a:lnTo>
                      <a:pt x="222908" y="148856"/>
                    </a:lnTo>
                    <a:lnTo>
                      <a:pt x="216115" y="144188"/>
                    </a:lnTo>
                    <a:lnTo>
                      <a:pt x="207826" y="142477"/>
                    </a:lnTo>
                    <a:close/>
                  </a:path>
                  <a:path w="229234" h="678814">
                    <a:moveTo>
                      <a:pt x="207826" y="285090"/>
                    </a:moveTo>
                    <a:lnTo>
                      <a:pt x="199536" y="286821"/>
                    </a:lnTo>
                    <a:lnTo>
                      <a:pt x="192744" y="291533"/>
                    </a:lnTo>
                    <a:lnTo>
                      <a:pt x="188152" y="298502"/>
                    </a:lnTo>
                    <a:lnTo>
                      <a:pt x="186465" y="307006"/>
                    </a:lnTo>
                    <a:lnTo>
                      <a:pt x="186465" y="309309"/>
                    </a:lnTo>
                    <a:lnTo>
                      <a:pt x="186863" y="311749"/>
                    </a:lnTo>
                    <a:lnTo>
                      <a:pt x="187408" y="313644"/>
                    </a:lnTo>
                    <a:lnTo>
                      <a:pt x="187523" y="451242"/>
                    </a:lnTo>
                    <a:lnTo>
                      <a:pt x="193847" y="451242"/>
                    </a:lnTo>
                    <a:lnTo>
                      <a:pt x="193847" y="323518"/>
                    </a:lnTo>
                    <a:lnTo>
                      <a:pt x="221304" y="323518"/>
                    </a:lnTo>
                    <a:lnTo>
                      <a:pt x="222908" y="322416"/>
                    </a:lnTo>
                    <a:lnTo>
                      <a:pt x="227499" y="315491"/>
                    </a:lnTo>
                    <a:lnTo>
                      <a:pt x="229186" y="307006"/>
                    </a:lnTo>
                    <a:lnTo>
                      <a:pt x="227487" y="298483"/>
                    </a:lnTo>
                    <a:lnTo>
                      <a:pt x="222908" y="291533"/>
                    </a:lnTo>
                    <a:lnTo>
                      <a:pt x="216115" y="286821"/>
                    </a:lnTo>
                    <a:lnTo>
                      <a:pt x="207826" y="285090"/>
                    </a:lnTo>
                    <a:close/>
                  </a:path>
                  <a:path w="229234" h="678814">
                    <a:moveTo>
                      <a:pt x="21234" y="285090"/>
                    </a:moveTo>
                    <a:lnTo>
                      <a:pt x="13591" y="285090"/>
                    </a:lnTo>
                    <a:lnTo>
                      <a:pt x="6858" y="289017"/>
                    </a:lnTo>
                    <a:lnTo>
                      <a:pt x="3036" y="295237"/>
                    </a:lnTo>
                    <a:lnTo>
                      <a:pt x="927" y="298502"/>
                    </a:lnTo>
                    <a:lnTo>
                      <a:pt x="0" y="302545"/>
                    </a:lnTo>
                    <a:lnTo>
                      <a:pt x="19" y="309309"/>
                    </a:lnTo>
                    <a:lnTo>
                      <a:pt x="272" y="311069"/>
                    </a:lnTo>
                    <a:lnTo>
                      <a:pt x="795" y="313100"/>
                    </a:lnTo>
                    <a:lnTo>
                      <a:pt x="1193" y="315131"/>
                    </a:lnTo>
                    <a:lnTo>
                      <a:pt x="3036" y="318649"/>
                    </a:lnTo>
                    <a:lnTo>
                      <a:pt x="6858" y="324733"/>
                    </a:lnTo>
                    <a:lnTo>
                      <a:pt x="13591" y="328796"/>
                    </a:lnTo>
                    <a:lnTo>
                      <a:pt x="26512" y="328796"/>
                    </a:lnTo>
                    <a:lnTo>
                      <a:pt x="31391" y="326764"/>
                    </a:lnTo>
                    <a:lnTo>
                      <a:pt x="35213" y="323518"/>
                    </a:lnTo>
                    <a:lnTo>
                      <a:pt x="41674" y="323518"/>
                    </a:lnTo>
                    <a:lnTo>
                      <a:pt x="41674" y="313644"/>
                    </a:lnTo>
                    <a:lnTo>
                      <a:pt x="42197" y="311477"/>
                    </a:lnTo>
                    <a:lnTo>
                      <a:pt x="42595" y="309309"/>
                    </a:lnTo>
                    <a:lnTo>
                      <a:pt x="42595" y="307006"/>
                    </a:lnTo>
                    <a:lnTo>
                      <a:pt x="40896" y="298483"/>
                    </a:lnTo>
                    <a:lnTo>
                      <a:pt x="36316" y="291533"/>
                    </a:lnTo>
                    <a:lnTo>
                      <a:pt x="29524" y="286821"/>
                    </a:lnTo>
                    <a:lnTo>
                      <a:pt x="21234" y="285090"/>
                    </a:lnTo>
                    <a:close/>
                  </a:path>
                  <a:path w="229234" h="678814">
                    <a:moveTo>
                      <a:pt x="221304" y="323518"/>
                    </a:moveTo>
                    <a:lnTo>
                      <a:pt x="193847" y="323518"/>
                    </a:lnTo>
                    <a:lnTo>
                      <a:pt x="197543" y="326764"/>
                    </a:lnTo>
                    <a:lnTo>
                      <a:pt x="202548" y="328796"/>
                    </a:lnTo>
                    <a:lnTo>
                      <a:pt x="207826" y="328796"/>
                    </a:lnTo>
                    <a:lnTo>
                      <a:pt x="216115" y="327084"/>
                    </a:lnTo>
                    <a:lnTo>
                      <a:pt x="221304" y="323518"/>
                    </a:lnTo>
                    <a:close/>
                  </a:path>
                  <a:path w="229234" h="678814">
                    <a:moveTo>
                      <a:pt x="21234" y="142477"/>
                    </a:moveTo>
                    <a:lnTo>
                      <a:pt x="12965" y="144188"/>
                    </a:lnTo>
                    <a:lnTo>
                      <a:pt x="6215" y="148856"/>
                    </a:lnTo>
                    <a:lnTo>
                      <a:pt x="1667" y="155782"/>
                    </a:lnTo>
                    <a:lnTo>
                      <a:pt x="0" y="164267"/>
                    </a:lnTo>
                    <a:lnTo>
                      <a:pt x="1667" y="172886"/>
                    </a:lnTo>
                    <a:lnTo>
                      <a:pt x="6215" y="179842"/>
                    </a:lnTo>
                    <a:lnTo>
                      <a:pt x="12965" y="184490"/>
                    </a:lnTo>
                    <a:lnTo>
                      <a:pt x="21234" y="186182"/>
                    </a:lnTo>
                    <a:lnTo>
                      <a:pt x="26910" y="186182"/>
                    </a:lnTo>
                    <a:lnTo>
                      <a:pt x="31789" y="184151"/>
                    </a:lnTo>
                    <a:lnTo>
                      <a:pt x="35737" y="180633"/>
                    </a:lnTo>
                    <a:lnTo>
                      <a:pt x="42196" y="180633"/>
                    </a:lnTo>
                    <a:lnTo>
                      <a:pt x="41346" y="172886"/>
                    </a:lnTo>
                    <a:lnTo>
                      <a:pt x="41402" y="171837"/>
                    </a:lnTo>
                    <a:lnTo>
                      <a:pt x="42101" y="169544"/>
                    </a:lnTo>
                    <a:lnTo>
                      <a:pt x="42595" y="167240"/>
                    </a:lnTo>
                    <a:lnTo>
                      <a:pt x="42595" y="164267"/>
                    </a:lnTo>
                    <a:lnTo>
                      <a:pt x="40908" y="155782"/>
                    </a:lnTo>
                    <a:lnTo>
                      <a:pt x="36316" y="148856"/>
                    </a:lnTo>
                    <a:lnTo>
                      <a:pt x="29524" y="144188"/>
                    </a:lnTo>
                    <a:lnTo>
                      <a:pt x="21234" y="142477"/>
                    </a:lnTo>
                    <a:close/>
                  </a:path>
                  <a:path w="229234" h="678814">
                    <a:moveTo>
                      <a:pt x="221752" y="180633"/>
                    </a:moveTo>
                    <a:lnTo>
                      <a:pt x="193449" y="180633"/>
                    </a:lnTo>
                    <a:lnTo>
                      <a:pt x="197020" y="184151"/>
                    </a:lnTo>
                    <a:lnTo>
                      <a:pt x="202150" y="186182"/>
                    </a:lnTo>
                    <a:lnTo>
                      <a:pt x="207826" y="186182"/>
                    </a:lnTo>
                    <a:lnTo>
                      <a:pt x="216115" y="184490"/>
                    </a:lnTo>
                    <a:lnTo>
                      <a:pt x="221752" y="180633"/>
                    </a:lnTo>
                    <a:close/>
                  </a:path>
                  <a:path w="229234" h="678814">
                    <a:moveTo>
                      <a:pt x="21234" y="0"/>
                    </a:moveTo>
                    <a:lnTo>
                      <a:pt x="12965" y="1732"/>
                    </a:lnTo>
                    <a:lnTo>
                      <a:pt x="6215" y="6447"/>
                    </a:lnTo>
                    <a:lnTo>
                      <a:pt x="1667" y="13420"/>
                    </a:lnTo>
                    <a:lnTo>
                      <a:pt x="0" y="21926"/>
                    </a:lnTo>
                    <a:lnTo>
                      <a:pt x="1667" y="30430"/>
                    </a:lnTo>
                    <a:lnTo>
                      <a:pt x="6215" y="37399"/>
                    </a:lnTo>
                    <a:lnTo>
                      <a:pt x="12965" y="42110"/>
                    </a:lnTo>
                    <a:lnTo>
                      <a:pt x="21234" y="43841"/>
                    </a:lnTo>
                    <a:lnTo>
                      <a:pt x="28355" y="43841"/>
                    </a:lnTo>
                    <a:lnTo>
                      <a:pt x="34417" y="40459"/>
                    </a:lnTo>
                    <a:lnTo>
                      <a:pt x="38375" y="34909"/>
                    </a:lnTo>
                    <a:lnTo>
                      <a:pt x="44471" y="34909"/>
                    </a:lnTo>
                    <a:lnTo>
                      <a:pt x="42595" y="21517"/>
                    </a:lnTo>
                    <a:lnTo>
                      <a:pt x="40818" y="13075"/>
                    </a:lnTo>
                    <a:lnTo>
                      <a:pt x="36171" y="6243"/>
                    </a:lnTo>
                    <a:lnTo>
                      <a:pt x="29396" y="1668"/>
                    </a:lnTo>
                    <a:lnTo>
                      <a:pt x="21234" y="0"/>
                    </a:lnTo>
                    <a:close/>
                  </a:path>
                  <a:path w="229234" h="678814">
                    <a:moveTo>
                      <a:pt x="222783" y="37485"/>
                    </a:moveTo>
                    <a:lnTo>
                      <a:pt x="192926" y="37485"/>
                    </a:lnTo>
                    <a:lnTo>
                      <a:pt x="196622" y="41401"/>
                    </a:lnTo>
                    <a:lnTo>
                      <a:pt x="201889" y="43841"/>
                    </a:lnTo>
                    <a:lnTo>
                      <a:pt x="207826" y="43841"/>
                    </a:lnTo>
                    <a:lnTo>
                      <a:pt x="216115" y="42110"/>
                    </a:lnTo>
                    <a:lnTo>
                      <a:pt x="222783" y="37485"/>
                    </a:lnTo>
                    <a:close/>
                  </a:path>
                </a:pathLst>
              </a:custGeom>
              <a:solidFill>
                <a:srgbClr val="ED1B3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19"/>
              <p:cNvSpPr/>
              <p:nvPr/>
            </p:nvSpPr>
            <p:spPr>
              <a:xfrm>
                <a:off x="890437" y="1280637"/>
                <a:ext cx="1107440" cy="1125855"/>
              </a:xfrm>
              <a:custGeom>
                <a:avLst/>
                <a:gdLst/>
                <a:ahLst/>
                <a:cxnLst/>
                <a:rect l="l" t="t" r="r" b="b"/>
                <a:pathLst>
                  <a:path w="1107439" h="1125855">
                    <a:moveTo>
                      <a:pt x="553553" y="0"/>
                    </a:moveTo>
                    <a:lnTo>
                      <a:pt x="505776" y="2085"/>
                    </a:lnTo>
                    <a:lnTo>
                      <a:pt x="459130" y="8228"/>
                    </a:lnTo>
                    <a:lnTo>
                      <a:pt x="413781" y="18257"/>
                    </a:lnTo>
                    <a:lnTo>
                      <a:pt x="369896" y="32002"/>
                    </a:lnTo>
                    <a:lnTo>
                      <a:pt x="327639" y="49292"/>
                    </a:lnTo>
                    <a:lnTo>
                      <a:pt x="287178" y="69956"/>
                    </a:lnTo>
                    <a:lnTo>
                      <a:pt x="248677" y="93824"/>
                    </a:lnTo>
                    <a:lnTo>
                      <a:pt x="212303" y="120725"/>
                    </a:lnTo>
                    <a:lnTo>
                      <a:pt x="178222" y="150488"/>
                    </a:lnTo>
                    <a:lnTo>
                      <a:pt x="146599" y="182943"/>
                    </a:lnTo>
                    <a:lnTo>
                      <a:pt x="117601" y="217918"/>
                    </a:lnTo>
                    <a:lnTo>
                      <a:pt x="91393" y="255243"/>
                    </a:lnTo>
                    <a:lnTo>
                      <a:pt x="68141" y="294748"/>
                    </a:lnTo>
                    <a:lnTo>
                      <a:pt x="48011" y="336261"/>
                    </a:lnTo>
                    <a:lnTo>
                      <a:pt x="31169" y="379613"/>
                    </a:lnTo>
                    <a:lnTo>
                      <a:pt x="17781" y="424631"/>
                    </a:lnTo>
                    <a:lnTo>
                      <a:pt x="8013" y="471146"/>
                    </a:lnTo>
                    <a:lnTo>
                      <a:pt x="2031" y="518987"/>
                    </a:lnTo>
                    <a:lnTo>
                      <a:pt x="0" y="567982"/>
                    </a:lnTo>
                    <a:lnTo>
                      <a:pt x="2219" y="619221"/>
                    </a:lnTo>
                    <a:lnTo>
                      <a:pt x="8751" y="669187"/>
                    </a:lnTo>
                    <a:lnTo>
                      <a:pt x="19407" y="717682"/>
                    </a:lnTo>
                    <a:lnTo>
                      <a:pt x="33996" y="764512"/>
                    </a:lnTo>
                    <a:lnTo>
                      <a:pt x="52331" y="809482"/>
                    </a:lnTo>
                    <a:lnTo>
                      <a:pt x="74220" y="852397"/>
                    </a:lnTo>
                    <a:lnTo>
                      <a:pt x="99476" y="893060"/>
                    </a:lnTo>
                    <a:lnTo>
                      <a:pt x="127908" y="931276"/>
                    </a:lnTo>
                    <a:lnTo>
                      <a:pt x="159327" y="966851"/>
                    </a:lnTo>
                    <a:lnTo>
                      <a:pt x="193545" y="999588"/>
                    </a:lnTo>
                    <a:lnTo>
                      <a:pt x="230371" y="1029292"/>
                    </a:lnTo>
                    <a:lnTo>
                      <a:pt x="269616" y="1055768"/>
                    </a:lnTo>
                    <a:lnTo>
                      <a:pt x="311091" y="1078821"/>
                    </a:lnTo>
                    <a:lnTo>
                      <a:pt x="354606" y="1098255"/>
                    </a:lnTo>
                    <a:lnTo>
                      <a:pt x="399973" y="1113874"/>
                    </a:lnTo>
                    <a:lnTo>
                      <a:pt x="447002" y="1125484"/>
                    </a:lnTo>
                    <a:lnTo>
                      <a:pt x="447002" y="890915"/>
                    </a:lnTo>
                    <a:lnTo>
                      <a:pt x="404992" y="820812"/>
                    </a:lnTo>
                    <a:lnTo>
                      <a:pt x="405558" y="779452"/>
                    </a:lnTo>
                    <a:lnTo>
                      <a:pt x="397987" y="779452"/>
                    </a:lnTo>
                    <a:lnTo>
                      <a:pt x="397987" y="780227"/>
                    </a:lnTo>
                    <a:lnTo>
                      <a:pt x="390165" y="790321"/>
                    </a:lnTo>
                    <a:lnTo>
                      <a:pt x="382255" y="796153"/>
                    </a:lnTo>
                    <a:lnTo>
                      <a:pt x="369483" y="799943"/>
                    </a:lnTo>
                    <a:lnTo>
                      <a:pt x="347078" y="803912"/>
                    </a:lnTo>
                    <a:lnTo>
                      <a:pt x="341830" y="798932"/>
                    </a:lnTo>
                    <a:lnTo>
                      <a:pt x="339134" y="793166"/>
                    </a:lnTo>
                    <a:lnTo>
                      <a:pt x="338142" y="782921"/>
                    </a:lnTo>
                    <a:lnTo>
                      <a:pt x="338000" y="764500"/>
                    </a:lnTo>
                    <a:lnTo>
                      <a:pt x="339418" y="744957"/>
                    </a:lnTo>
                    <a:lnTo>
                      <a:pt x="342539" y="732824"/>
                    </a:lnTo>
                    <a:lnTo>
                      <a:pt x="345659" y="726626"/>
                    </a:lnTo>
                    <a:lnTo>
                      <a:pt x="347078" y="724888"/>
                    </a:lnTo>
                    <a:lnTo>
                      <a:pt x="371240" y="731324"/>
                    </a:lnTo>
                    <a:lnTo>
                      <a:pt x="386939" y="739234"/>
                    </a:lnTo>
                    <a:lnTo>
                      <a:pt x="395435" y="745942"/>
                    </a:lnTo>
                    <a:lnTo>
                      <a:pt x="397987" y="748773"/>
                    </a:lnTo>
                    <a:lnTo>
                      <a:pt x="397987" y="749547"/>
                    </a:lnTo>
                    <a:lnTo>
                      <a:pt x="405558" y="749547"/>
                    </a:lnTo>
                    <a:lnTo>
                      <a:pt x="405252" y="696804"/>
                    </a:lnTo>
                    <a:lnTo>
                      <a:pt x="404239" y="636923"/>
                    </a:lnTo>
                    <a:lnTo>
                      <a:pt x="389475" y="636923"/>
                    </a:lnTo>
                    <a:lnTo>
                      <a:pt x="389475" y="637697"/>
                    </a:lnTo>
                    <a:lnTo>
                      <a:pt x="381758" y="647898"/>
                    </a:lnTo>
                    <a:lnTo>
                      <a:pt x="373883" y="653766"/>
                    </a:lnTo>
                    <a:lnTo>
                      <a:pt x="361077" y="657524"/>
                    </a:lnTo>
                    <a:lnTo>
                      <a:pt x="338565" y="661393"/>
                    </a:lnTo>
                    <a:lnTo>
                      <a:pt x="333311" y="656295"/>
                    </a:lnTo>
                    <a:lnTo>
                      <a:pt x="330612" y="650489"/>
                    </a:lnTo>
                    <a:lnTo>
                      <a:pt x="329618" y="640279"/>
                    </a:lnTo>
                    <a:lnTo>
                      <a:pt x="329476" y="621970"/>
                    </a:lnTo>
                    <a:lnTo>
                      <a:pt x="330896" y="602456"/>
                    </a:lnTo>
                    <a:lnTo>
                      <a:pt x="334021" y="590389"/>
                    </a:lnTo>
                    <a:lnTo>
                      <a:pt x="337145" y="584256"/>
                    </a:lnTo>
                    <a:lnTo>
                      <a:pt x="338565" y="582547"/>
                    </a:lnTo>
                    <a:lnTo>
                      <a:pt x="362807" y="588874"/>
                    </a:lnTo>
                    <a:lnTo>
                      <a:pt x="378497" y="596727"/>
                    </a:lnTo>
                    <a:lnTo>
                      <a:pt x="386949" y="603415"/>
                    </a:lnTo>
                    <a:lnTo>
                      <a:pt x="389475" y="606243"/>
                    </a:lnTo>
                    <a:lnTo>
                      <a:pt x="389475" y="607018"/>
                    </a:lnTo>
                    <a:lnTo>
                      <a:pt x="403097" y="607018"/>
                    </a:lnTo>
                    <a:lnTo>
                      <a:pt x="401959" y="577896"/>
                    </a:lnTo>
                    <a:lnTo>
                      <a:pt x="400499" y="549103"/>
                    </a:lnTo>
                    <a:lnTo>
                      <a:pt x="398684" y="521111"/>
                    </a:lnTo>
                    <a:lnTo>
                      <a:pt x="396480" y="494393"/>
                    </a:lnTo>
                    <a:lnTo>
                      <a:pt x="383234" y="494393"/>
                    </a:lnTo>
                    <a:lnTo>
                      <a:pt x="383234" y="495168"/>
                    </a:lnTo>
                    <a:lnTo>
                      <a:pt x="375627" y="505368"/>
                    </a:lnTo>
                    <a:lnTo>
                      <a:pt x="367808" y="511235"/>
                    </a:lnTo>
                    <a:lnTo>
                      <a:pt x="355021" y="514990"/>
                    </a:lnTo>
                    <a:lnTo>
                      <a:pt x="332513" y="518853"/>
                    </a:lnTo>
                    <a:lnTo>
                      <a:pt x="327259" y="513873"/>
                    </a:lnTo>
                    <a:lnTo>
                      <a:pt x="324560" y="508107"/>
                    </a:lnTo>
                    <a:lnTo>
                      <a:pt x="323566" y="497861"/>
                    </a:lnTo>
                    <a:lnTo>
                      <a:pt x="323424" y="479440"/>
                    </a:lnTo>
                    <a:lnTo>
                      <a:pt x="324844" y="459927"/>
                    </a:lnTo>
                    <a:lnTo>
                      <a:pt x="327969" y="447859"/>
                    </a:lnTo>
                    <a:lnTo>
                      <a:pt x="331093" y="441726"/>
                    </a:lnTo>
                    <a:lnTo>
                      <a:pt x="332513" y="440018"/>
                    </a:lnTo>
                    <a:lnTo>
                      <a:pt x="356725" y="446339"/>
                    </a:lnTo>
                    <a:lnTo>
                      <a:pt x="372351" y="454194"/>
                    </a:lnTo>
                    <a:lnTo>
                      <a:pt x="380738" y="460884"/>
                    </a:lnTo>
                    <a:lnTo>
                      <a:pt x="383234" y="463713"/>
                    </a:lnTo>
                    <a:lnTo>
                      <a:pt x="383234" y="464488"/>
                    </a:lnTo>
                    <a:lnTo>
                      <a:pt x="393255" y="464488"/>
                    </a:lnTo>
                    <a:lnTo>
                      <a:pt x="390256" y="443317"/>
                    </a:lnTo>
                    <a:lnTo>
                      <a:pt x="388603" y="433571"/>
                    </a:lnTo>
                    <a:lnTo>
                      <a:pt x="386825" y="424479"/>
                    </a:lnTo>
                    <a:lnTo>
                      <a:pt x="381530" y="370832"/>
                    </a:lnTo>
                    <a:lnTo>
                      <a:pt x="391740" y="342246"/>
                    </a:lnTo>
                    <a:lnTo>
                      <a:pt x="414022" y="333493"/>
                    </a:lnTo>
                    <a:lnTo>
                      <a:pt x="444945" y="339346"/>
                    </a:lnTo>
                    <a:lnTo>
                      <a:pt x="481074" y="354575"/>
                    </a:lnTo>
                    <a:lnTo>
                      <a:pt x="517376" y="356198"/>
                    </a:lnTo>
                    <a:lnTo>
                      <a:pt x="557576" y="335627"/>
                    </a:lnTo>
                    <a:lnTo>
                      <a:pt x="597396" y="302594"/>
                    </a:lnTo>
                    <a:lnTo>
                      <a:pt x="632555" y="266830"/>
                    </a:lnTo>
                    <a:lnTo>
                      <a:pt x="658775" y="238066"/>
                    </a:lnTo>
                    <a:lnTo>
                      <a:pt x="681999" y="219034"/>
                    </a:lnTo>
                    <a:lnTo>
                      <a:pt x="706859" y="209921"/>
                    </a:lnTo>
                    <a:lnTo>
                      <a:pt x="727451" y="216635"/>
                    </a:lnTo>
                    <a:lnTo>
                      <a:pt x="737868" y="245086"/>
                    </a:lnTo>
                    <a:lnTo>
                      <a:pt x="732208" y="301184"/>
                    </a:lnTo>
                    <a:lnTo>
                      <a:pt x="729361" y="315710"/>
                    </a:lnTo>
                    <a:lnTo>
                      <a:pt x="726764" y="332347"/>
                    </a:lnTo>
                    <a:lnTo>
                      <a:pt x="722176" y="371088"/>
                    </a:lnTo>
                    <a:lnTo>
                      <a:pt x="718580" y="415601"/>
                    </a:lnTo>
                    <a:lnTo>
                      <a:pt x="715548" y="464488"/>
                    </a:lnTo>
                    <a:lnTo>
                      <a:pt x="723684" y="464488"/>
                    </a:lnTo>
                    <a:lnTo>
                      <a:pt x="723684" y="463713"/>
                    </a:lnTo>
                    <a:lnTo>
                      <a:pt x="731512" y="453507"/>
                    </a:lnTo>
                    <a:lnTo>
                      <a:pt x="739425" y="447636"/>
                    </a:lnTo>
                    <a:lnTo>
                      <a:pt x="752194" y="443880"/>
                    </a:lnTo>
                    <a:lnTo>
                      <a:pt x="774594" y="440018"/>
                    </a:lnTo>
                    <a:lnTo>
                      <a:pt x="779957" y="445004"/>
                    </a:lnTo>
                    <a:lnTo>
                      <a:pt x="782711" y="450772"/>
                    </a:lnTo>
                    <a:lnTo>
                      <a:pt x="783726" y="461019"/>
                    </a:lnTo>
                    <a:lnTo>
                      <a:pt x="783871" y="479440"/>
                    </a:lnTo>
                    <a:lnTo>
                      <a:pt x="782421" y="498952"/>
                    </a:lnTo>
                    <a:lnTo>
                      <a:pt x="779232" y="511017"/>
                    </a:lnTo>
                    <a:lnTo>
                      <a:pt x="776043" y="517146"/>
                    </a:lnTo>
                    <a:lnTo>
                      <a:pt x="774594" y="518853"/>
                    </a:lnTo>
                    <a:lnTo>
                      <a:pt x="750436" y="512532"/>
                    </a:lnTo>
                    <a:lnTo>
                      <a:pt x="734736" y="504682"/>
                    </a:lnTo>
                    <a:lnTo>
                      <a:pt x="726238" y="497995"/>
                    </a:lnTo>
                    <a:lnTo>
                      <a:pt x="723684" y="495168"/>
                    </a:lnTo>
                    <a:lnTo>
                      <a:pt x="723684" y="494393"/>
                    </a:lnTo>
                    <a:lnTo>
                      <a:pt x="714229" y="494393"/>
                    </a:lnTo>
                    <a:lnTo>
                      <a:pt x="712051" y="550847"/>
                    </a:lnTo>
                    <a:lnTo>
                      <a:pt x="710439" y="607018"/>
                    </a:lnTo>
                    <a:lnTo>
                      <a:pt x="716501" y="607018"/>
                    </a:lnTo>
                    <a:lnTo>
                      <a:pt x="716501" y="606243"/>
                    </a:lnTo>
                    <a:lnTo>
                      <a:pt x="724214" y="596042"/>
                    </a:lnTo>
                    <a:lnTo>
                      <a:pt x="732068" y="590174"/>
                    </a:lnTo>
                    <a:lnTo>
                      <a:pt x="744815" y="586416"/>
                    </a:lnTo>
                    <a:lnTo>
                      <a:pt x="767212" y="582547"/>
                    </a:lnTo>
                    <a:lnTo>
                      <a:pt x="772575" y="587533"/>
                    </a:lnTo>
                    <a:lnTo>
                      <a:pt x="775329" y="593302"/>
                    </a:lnTo>
                    <a:lnTo>
                      <a:pt x="776344" y="603549"/>
                    </a:lnTo>
                    <a:lnTo>
                      <a:pt x="776489" y="621970"/>
                    </a:lnTo>
                    <a:lnTo>
                      <a:pt x="775039" y="641400"/>
                    </a:lnTo>
                    <a:lnTo>
                      <a:pt x="771850" y="653477"/>
                    </a:lnTo>
                    <a:lnTo>
                      <a:pt x="768661" y="659656"/>
                    </a:lnTo>
                    <a:lnTo>
                      <a:pt x="767212" y="661393"/>
                    </a:lnTo>
                    <a:lnTo>
                      <a:pt x="743085" y="655067"/>
                    </a:lnTo>
                    <a:lnTo>
                      <a:pt x="727454" y="647213"/>
                    </a:lnTo>
                    <a:lnTo>
                      <a:pt x="719024" y="640525"/>
                    </a:lnTo>
                    <a:lnTo>
                      <a:pt x="716501" y="637697"/>
                    </a:lnTo>
                    <a:lnTo>
                      <a:pt x="716501" y="636923"/>
                    </a:lnTo>
                    <a:lnTo>
                      <a:pt x="709873" y="636923"/>
                    </a:lnTo>
                    <a:lnTo>
                      <a:pt x="708733" y="724823"/>
                    </a:lnTo>
                    <a:lnTo>
                      <a:pt x="708554" y="749547"/>
                    </a:lnTo>
                    <a:lnTo>
                      <a:pt x="716501" y="749547"/>
                    </a:lnTo>
                    <a:lnTo>
                      <a:pt x="716501" y="748773"/>
                    </a:lnTo>
                    <a:lnTo>
                      <a:pt x="724214" y="738572"/>
                    </a:lnTo>
                    <a:lnTo>
                      <a:pt x="732068" y="732704"/>
                    </a:lnTo>
                    <a:lnTo>
                      <a:pt x="744815" y="728946"/>
                    </a:lnTo>
                    <a:lnTo>
                      <a:pt x="767212" y="725077"/>
                    </a:lnTo>
                    <a:lnTo>
                      <a:pt x="772575" y="730063"/>
                    </a:lnTo>
                    <a:lnTo>
                      <a:pt x="775329" y="735832"/>
                    </a:lnTo>
                    <a:lnTo>
                      <a:pt x="776344" y="746079"/>
                    </a:lnTo>
                    <a:lnTo>
                      <a:pt x="776489" y="764500"/>
                    </a:lnTo>
                    <a:lnTo>
                      <a:pt x="775039" y="784012"/>
                    </a:lnTo>
                    <a:lnTo>
                      <a:pt x="771850" y="796076"/>
                    </a:lnTo>
                    <a:lnTo>
                      <a:pt x="768661" y="802205"/>
                    </a:lnTo>
                    <a:lnTo>
                      <a:pt x="767212" y="803912"/>
                    </a:lnTo>
                    <a:lnTo>
                      <a:pt x="743085" y="797512"/>
                    </a:lnTo>
                    <a:lnTo>
                      <a:pt x="727454" y="789670"/>
                    </a:lnTo>
                    <a:lnTo>
                      <a:pt x="719024" y="783028"/>
                    </a:lnTo>
                    <a:lnTo>
                      <a:pt x="716501" y="780227"/>
                    </a:lnTo>
                    <a:lnTo>
                      <a:pt x="716501" y="779452"/>
                    </a:lnTo>
                    <a:lnTo>
                      <a:pt x="708554" y="779452"/>
                    </a:lnTo>
                    <a:lnTo>
                      <a:pt x="708554" y="820812"/>
                    </a:lnTo>
                    <a:lnTo>
                      <a:pt x="666723" y="890915"/>
                    </a:lnTo>
                    <a:lnTo>
                      <a:pt x="666723" y="1124122"/>
                    </a:lnTo>
                    <a:lnTo>
                      <a:pt x="713116" y="1112055"/>
                    </a:lnTo>
                    <a:lnTo>
                      <a:pt x="757856" y="1096077"/>
                    </a:lnTo>
                    <a:lnTo>
                      <a:pt x="800759" y="1076378"/>
                    </a:lnTo>
                    <a:lnTo>
                      <a:pt x="841639" y="1053147"/>
                    </a:lnTo>
                    <a:lnTo>
                      <a:pt x="880311" y="1026575"/>
                    </a:lnTo>
                    <a:lnTo>
                      <a:pt x="916590" y="996850"/>
                    </a:lnTo>
                    <a:lnTo>
                      <a:pt x="950292" y="964163"/>
                    </a:lnTo>
                    <a:lnTo>
                      <a:pt x="981231" y="928703"/>
                    </a:lnTo>
                    <a:lnTo>
                      <a:pt x="1009223" y="890660"/>
                    </a:lnTo>
                    <a:lnTo>
                      <a:pt x="1034083" y="850225"/>
                    </a:lnTo>
                    <a:lnTo>
                      <a:pt x="1055625" y="807586"/>
                    </a:lnTo>
                    <a:lnTo>
                      <a:pt x="1073666" y="762933"/>
                    </a:lnTo>
                    <a:lnTo>
                      <a:pt x="1088019" y="716457"/>
                    </a:lnTo>
                    <a:lnTo>
                      <a:pt x="1098500" y="668346"/>
                    </a:lnTo>
                    <a:lnTo>
                      <a:pt x="1104925" y="618792"/>
                    </a:lnTo>
                    <a:lnTo>
                      <a:pt x="1107107" y="567982"/>
                    </a:lnTo>
                    <a:lnTo>
                      <a:pt x="1105076" y="518987"/>
                    </a:lnTo>
                    <a:lnTo>
                      <a:pt x="1099094" y="471146"/>
                    </a:lnTo>
                    <a:lnTo>
                      <a:pt x="1089325" y="424631"/>
                    </a:lnTo>
                    <a:lnTo>
                      <a:pt x="1075937" y="379613"/>
                    </a:lnTo>
                    <a:lnTo>
                      <a:pt x="1059096" y="336261"/>
                    </a:lnTo>
                    <a:lnTo>
                      <a:pt x="1038966" y="294748"/>
                    </a:lnTo>
                    <a:lnTo>
                      <a:pt x="1015714" y="255243"/>
                    </a:lnTo>
                    <a:lnTo>
                      <a:pt x="989506" y="217918"/>
                    </a:lnTo>
                    <a:lnTo>
                      <a:pt x="960508" y="182943"/>
                    </a:lnTo>
                    <a:lnTo>
                      <a:pt x="928885" y="150488"/>
                    </a:lnTo>
                    <a:lnTo>
                      <a:pt x="894804" y="120725"/>
                    </a:lnTo>
                    <a:lnTo>
                      <a:pt x="858430" y="93824"/>
                    </a:lnTo>
                    <a:lnTo>
                      <a:pt x="819929" y="69956"/>
                    </a:lnTo>
                    <a:lnTo>
                      <a:pt x="779468" y="49292"/>
                    </a:lnTo>
                    <a:lnTo>
                      <a:pt x="737211" y="32002"/>
                    </a:lnTo>
                    <a:lnTo>
                      <a:pt x="693326" y="18257"/>
                    </a:lnTo>
                    <a:lnTo>
                      <a:pt x="647977" y="8228"/>
                    </a:lnTo>
                    <a:lnTo>
                      <a:pt x="601331" y="2085"/>
                    </a:lnTo>
                    <a:lnTo>
                      <a:pt x="553553" y="0"/>
                    </a:lnTo>
                    <a:close/>
                  </a:path>
                </a:pathLst>
              </a:custGeom>
              <a:solidFill>
                <a:srgbClr val="ED1C2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4" name="object 20"/>
            <p:cNvSpPr/>
            <p:nvPr/>
          </p:nvSpPr>
          <p:spPr>
            <a:xfrm>
              <a:off x="2179891" y="1280102"/>
              <a:ext cx="1715770" cy="524510"/>
            </a:xfrm>
            <a:custGeom>
              <a:avLst/>
              <a:gdLst/>
              <a:ahLst/>
              <a:cxnLst/>
              <a:rect l="l" t="t" r="r" b="b"/>
              <a:pathLst>
                <a:path w="1715770" h="524510">
                  <a:moveTo>
                    <a:pt x="254635" y="523925"/>
                  </a:moveTo>
                  <a:lnTo>
                    <a:pt x="121094" y="238747"/>
                  </a:lnTo>
                  <a:lnTo>
                    <a:pt x="250278" y="12"/>
                  </a:lnTo>
                  <a:lnTo>
                    <a:pt x="192697" y="12"/>
                  </a:lnTo>
                  <a:lnTo>
                    <a:pt x="56908" y="253009"/>
                  </a:lnTo>
                  <a:lnTo>
                    <a:pt x="56908" y="12"/>
                  </a:lnTo>
                  <a:lnTo>
                    <a:pt x="0" y="12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715770" h="524510">
                  <a:moveTo>
                    <a:pt x="561822" y="523925"/>
                  </a:moveTo>
                  <a:lnTo>
                    <a:pt x="542124" y="418414"/>
                  </a:lnTo>
                  <a:lnTo>
                    <a:pt x="532777" y="368300"/>
                  </a:lnTo>
                  <a:lnTo>
                    <a:pt x="477113" y="70154"/>
                  </a:lnTo>
                  <a:lnTo>
                    <a:pt x="477113" y="368300"/>
                  </a:lnTo>
                  <a:lnTo>
                    <a:pt x="363296" y="368300"/>
                  </a:lnTo>
                  <a:lnTo>
                    <a:pt x="419544" y="65862"/>
                  </a:lnTo>
                  <a:lnTo>
                    <a:pt x="477113" y="368300"/>
                  </a:lnTo>
                  <a:lnTo>
                    <a:pt x="477113" y="70154"/>
                  </a:lnTo>
                  <a:lnTo>
                    <a:pt x="476313" y="65862"/>
                  </a:lnTo>
                  <a:lnTo>
                    <a:pt x="464019" y="0"/>
                  </a:lnTo>
                  <a:lnTo>
                    <a:pt x="381558" y="0"/>
                  </a:lnTo>
                  <a:lnTo>
                    <a:pt x="283883" y="523925"/>
                  </a:lnTo>
                  <a:lnTo>
                    <a:pt x="336296" y="523925"/>
                  </a:lnTo>
                  <a:lnTo>
                    <a:pt x="356019" y="418414"/>
                  </a:lnTo>
                  <a:lnTo>
                    <a:pt x="485190" y="418414"/>
                  </a:lnTo>
                  <a:lnTo>
                    <a:pt x="504913" y="523925"/>
                  </a:lnTo>
                  <a:lnTo>
                    <a:pt x="561822" y="523925"/>
                  </a:lnTo>
                  <a:close/>
                </a:path>
                <a:path w="1715770" h="524510">
                  <a:moveTo>
                    <a:pt x="869670" y="0"/>
                  </a:moveTo>
                  <a:lnTo>
                    <a:pt x="661746" y="0"/>
                  </a:lnTo>
                  <a:lnTo>
                    <a:pt x="647852" y="396684"/>
                  </a:lnTo>
                  <a:lnTo>
                    <a:pt x="645007" y="429564"/>
                  </a:lnTo>
                  <a:lnTo>
                    <a:pt x="636625" y="452932"/>
                  </a:lnTo>
                  <a:lnTo>
                    <a:pt x="619620" y="466877"/>
                  </a:lnTo>
                  <a:lnTo>
                    <a:pt x="590943" y="471512"/>
                  </a:lnTo>
                  <a:lnTo>
                    <a:pt x="590943" y="523849"/>
                  </a:lnTo>
                  <a:lnTo>
                    <a:pt x="600481" y="523849"/>
                  </a:lnTo>
                  <a:lnTo>
                    <a:pt x="649020" y="514858"/>
                  </a:lnTo>
                  <a:lnTo>
                    <a:pt x="680034" y="489635"/>
                  </a:lnTo>
                  <a:lnTo>
                    <a:pt x="696976" y="448983"/>
                  </a:lnTo>
                  <a:lnTo>
                    <a:pt x="703313" y="393700"/>
                  </a:lnTo>
                  <a:lnTo>
                    <a:pt x="714959" y="53098"/>
                  </a:lnTo>
                  <a:lnTo>
                    <a:pt x="812761" y="53098"/>
                  </a:lnTo>
                  <a:lnTo>
                    <a:pt x="812761" y="523925"/>
                  </a:lnTo>
                  <a:lnTo>
                    <a:pt x="869670" y="523925"/>
                  </a:lnTo>
                  <a:lnTo>
                    <a:pt x="869670" y="0"/>
                  </a:lnTo>
                  <a:close/>
                </a:path>
                <a:path w="1715770" h="524510">
                  <a:moveTo>
                    <a:pt x="1140015" y="0"/>
                  </a:moveTo>
                  <a:lnTo>
                    <a:pt x="1076490" y="0"/>
                  </a:lnTo>
                  <a:lnTo>
                    <a:pt x="994829" y="246214"/>
                  </a:lnTo>
                  <a:lnTo>
                    <a:pt x="949566" y="390702"/>
                  </a:lnTo>
                  <a:lnTo>
                    <a:pt x="949566" y="0"/>
                  </a:lnTo>
                  <a:lnTo>
                    <a:pt x="899274" y="0"/>
                  </a:lnTo>
                  <a:lnTo>
                    <a:pt x="899274" y="523925"/>
                  </a:lnTo>
                  <a:lnTo>
                    <a:pt x="958303" y="523925"/>
                  </a:lnTo>
                  <a:lnTo>
                    <a:pt x="1033475" y="282206"/>
                  </a:lnTo>
                  <a:lnTo>
                    <a:pt x="1088936" y="107010"/>
                  </a:lnTo>
                  <a:lnTo>
                    <a:pt x="1088936" y="523925"/>
                  </a:lnTo>
                  <a:lnTo>
                    <a:pt x="1140015" y="523925"/>
                  </a:lnTo>
                  <a:lnTo>
                    <a:pt x="1140015" y="0"/>
                  </a:lnTo>
                  <a:close/>
                </a:path>
                <a:path w="1715770" h="524510">
                  <a:moveTo>
                    <a:pt x="1408480" y="0"/>
                  </a:moveTo>
                  <a:lnTo>
                    <a:pt x="1351572" y="0"/>
                  </a:lnTo>
                  <a:lnTo>
                    <a:pt x="1351572" y="236220"/>
                  </a:lnTo>
                  <a:lnTo>
                    <a:pt x="1226108" y="236220"/>
                  </a:lnTo>
                  <a:lnTo>
                    <a:pt x="1226108" y="0"/>
                  </a:lnTo>
                  <a:lnTo>
                    <a:pt x="1169200" y="0"/>
                  </a:lnTo>
                  <a:lnTo>
                    <a:pt x="1169200" y="236220"/>
                  </a:lnTo>
                  <a:lnTo>
                    <a:pt x="1169200" y="288290"/>
                  </a:lnTo>
                  <a:lnTo>
                    <a:pt x="1169200" y="524510"/>
                  </a:lnTo>
                  <a:lnTo>
                    <a:pt x="1226108" y="524510"/>
                  </a:lnTo>
                  <a:lnTo>
                    <a:pt x="1226108" y="288290"/>
                  </a:lnTo>
                  <a:lnTo>
                    <a:pt x="1351572" y="288290"/>
                  </a:lnTo>
                  <a:lnTo>
                    <a:pt x="1351572" y="524510"/>
                  </a:lnTo>
                  <a:lnTo>
                    <a:pt x="1408480" y="524510"/>
                  </a:lnTo>
                  <a:lnTo>
                    <a:pt x="1408480" y="288290"/>
                  </a:lnTo>
                  <a:lnTo>
                    <a:pt x="1408480" y="236220"/>
                  </a:lnTo>
                  <a:lnTo>
                    <a:pt x="1408480" y="0"/>
                  </a:lnTo>
                  <a:close/>
                </a:path>
                <a:path w="1715770" h="524510">
                  <a:moveTo>
                    <a:pt x="1715617" y="523925"/>
                  </a:moveTo>
                  <a:lnTo>
                    <a:pt x="1695919" y="418414"/>
                  </a:lnTo>
                  <a:lnTo>
                    <a:pt x="1686572" y="368300"/>
                  </a:lnTo>
                  <a:lnTo>
                    <a:pt x="1631048" y="70904"/>
                  </a:lnTo>
                  <a:lnTo>
                    <a:pt x="1631048" y="368300"/>
                  </a:lnTo>
                  <a:lnTo>
                    <a:pt x="1517218" y="368300"/>
                  </a:lnTo>
                  <a:lnTo>
                    <a:pt x="1573339" y="65862"/>
                  </a:lnTo>
                  <a:lnTo>
                    <a:pt x="1631048" y="368300"/>
                  </a:lnTo>
                  <a:lnTo>
                    <a:pt x="1631048" y="70904"/>
                  </a:lnTo>
                  <a:lnTo>
                    <a:pt x="1630108" y="65862"/>
                  </a:lnTo>
                  <a:lnTo>
                    <a:pt x="1617814" y="0"/>
                  </a:lnTo>
                  <a:lnTo>
                    <a:pt x="1535353" y="0"/>
                  </a:lnTo>
                  <a:lnTo>
                    <a:pt x="1437678" y="523925"/>
                  </a:lnTo>
                  <a:lnTo>
                    <a:pt x="1490230" y="523925"/>
                  </a:lnTo>
                  <a:lnTo>
                    <a:pt x="1509941" y="418414"/>
                  </a:lnTo>
                  <a:lnTo>
                    <a:pt x="1638985" y="418414"/>
                  </a:lnTo>
                  <a:lnTo>
                    <a:pt x="1658708" y="523925"/>
                  </a:lnTo>
                  <a:lnTo>
                    <a:pt x="1715617" y="523925"/>
                  </a:lnTo>
                  <a:close/>
                </a:path>
              </a:pathLst>
            </a:custGeom>
            <a:solidFill>
              <a:srgbClr val="ED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1"/>
            <p:cNvSpPr/>
            <p:nvPr/>
          </p:nvSpPr>
          <p:spPr>
            <a:xfrm>
              <a:off x="2179891" y="1892979"/>
              <a:ext cx="1891030" cy="524510"/>
            </a:xfrm>
            <a:custGeom>
              <a:avLst/>
              <a:gdLst/>
              <a:ahLst/>
              <a:cxnLst/>
              <a:rect l="l" t="t" r="r" b="b"/>
              <a:pathLst>
                <a:path w="1891029" h="524510">
                  <a:moveTo>
                    <a:pt x="254635" y="523925"/>
                  </a:moveTo>
                  <a:lnTo>
                    <a:pt x="121094" y="238734"/>
                  </a:lnTo>
                  <a:lnTo>
                    <a:pt x="250278" y="0"/>
                  </a:lnTo>
                  <a:lnTo>
                    <a:pt x="192697" y="0"/>
                  </a:lnTo>
                  <a:lnTo>
                    <a:pt x="56908" y="252996"/>
                  </a:lnTo>
                  <a:lnTo>
                    <a:pt x="56908" y="0"/>
                  </a:lnTo>
                  <a:lnTo>
                    <a:pt x="0" y="0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891029" h="524510">
                  <a:moveTo>
                    <a:pt x="510019" y="128054"/>
                  </a:moveTo>
                  <a:lnTo>
                    <a:pt x="503389" y="74536"/>
                  </a:lnTo>
                  <a:lnTo>
                    <a:pt x="492429" y="53098"/>
                  </a:lnTo>
                  <a:lnTo>
                    <a:pt x="482790" y="34239"/>
                  </a:lnTo>
                  <a:lnTo>
                    <a:pt x="453771" y="13563"/>
                  </a:lnTo>
                  <a:lnTo>
                    <a:pt x="453771" y="125069"/>
                  </a:lnTo>
                  <a:lnTo>
                    <a:pt x="453771" y="194602"/>
                  </a:lnTo>
                  <a:lnTo>
                    <a:pt x="449922" y="226796"/>
                  </a:lnTo>
                  <a:lnTo>
                    <a:pt x="438289" y="248615"/>
                  </a:lnTo>
                  <a:lnTo>
                    <a:pt x="418706" y="261023"/>
                  </a:lnTo>
                  <a:lnTo>
                    <a:pt x="391033" y="264947"/>
                  </a:lnTo>
                  <a:lnTo>
                    <a:pt x="340741" y="264947"/>
                  </a:lnTo>
                  <a:lnTo>
                    <a:pt x="340741" y="53098"/>
                  </a:lnTo>
                  <a:lnTo>
                    <a:pt x="395401" y="53098"/>
                  </a:lnTo>
                  <a:lnTo>
                    <a:pt x="422059" y="57607"/>
                  </a:lnTo>
                  <a:lnTo>
                    <a:pt x="440169" y="71107"/>
                  </a:lnTo>
                  <a:lnTo>
                    <a:pt x="450494" y="93599"/>
                  </a:lnTo>
                  <a:lnTo>
                    <a:pt x="453771" y="125069"/>
                  </a:lnTo>
                  <a:lnTo>
                    <a:pt x="453771" y="13563"/>
                  </a:lnTo>
                  <a:lnTo>
                    <a:pt x="447154" y="8839"/>
                  </a:lnTo>
                  <a:lnTo>
                    <a:pt x="395401" y="0"/>
                  </a:lnTo>
                  <a:lnTo>
                    <a:pt x="283832" y="0"/>
                  </a:lnTo>
                  <a:lnTo>
                    <a:pt x="283832" y="523925"/>
                  </a:lnTo>
                  <a:lnTo>
                    <a:pt x="340741" y="523925"/>
                  </a:lnTo>
                  <a:lnTo>
                    <a:pt x="340741" y="317373"/>
                  </a:lnTo>
                  <a:lnTo>
                    <a:pt x="391033" y="317373"/>
                  </a:lnTo>
                  <a:lnTo>
                    <a:pt x="443801" y="309308"/>
                  </a:lnTo>
                  <a:lnTo>
                    <a:pt x="480910" y="285318"/>
                  </a:lnTo>
                  <a:lnTo>
                    <a:pt x="492188" y="264947"/>
                  </a:lnTo>
                  <a:lnTo>
                    <a:pt x="502818" y="245757"/>
                  </a:lnTo>
                  <a:lnTo>
                    <a:pt x="510019" y="190931"/>
                  </a:lnTo>
                  <a:lnTo>
                    <a:pt x="510019" y="128054"/>
                  </a:lnTo>
                  <a:close/>
                </a:path>
                <a:path w="1891029" h="524510">
                  <a:moveTo>
                    <a:pt x="788098" y="523925"/>
                  </a:moveTo>
                  <a:lnTo>
                    <a:pt x="768388" y="418401"/>
                  </a:lnTo>
                  <a:lnTo>
                    <a:pt x="759040" y="368287"/>
                  </a:lnTo>
                  <a:lnTo>
                    <a:pt x="703376" y="70154"/>
                  </a:lnTo>
                  <a:lnTo>
                    <a:pt x="703376" y="368287"/>
                  </a:lnTo>
                  <a:lnTo>
                    <a:pt x="589559" y="368287"/>
                  </a:lnTo>
                  <a:lnTo>
                    <a:pt x="645807" y="65862"/>
                  </a:lnTo>
                  <a:lnTo>
                    <a:pt x="703376" y="368287"/>
                  </a:lnTo>
                  <a:lnTo>
                    <a:pt x="703376" y="70154"/>
                  </a:lnTo>
                  <a:lnTo>
                    <a:pt x="702576" y="65862"/>
                  </a:lnTo>
                  <a:lnTo>
                    <a:pt x="690283" y="0"/>
                  </a:lnTo>
                  <a:lnTo>
                    <a:pt x="607822" y="0"/>
                  </a:lnTo>
                  <a:lnTo>
                    <a:pt x="510019" y="523925"/>
                  </a:lnTo>
                  <a:lnTo>
                    <a:pt x="562559" y="523925"/>
                  </a:lnTo>
                  <a:lnTo>
                    <a:pt x="582282" y="418401"/>
                  </a:lnTo>
                  <a:lnTo>
                    <a:pt x="711454" y="418401"/>
                  </a:lnTo>
                  <a:lnTo>
                    <a:pt x="731177" y="523925"/>
                  </a:lnTo>
                  <a:lnTo>
                    <a:pt x="788098" y="523925"/>
                  </a:lnTo>
                  <a:close/>
                </a:path>
                <a:path w="1891029" h="524510">
                  <a:moveTo>
                    <a:pt x="1047051" y="129311"/>
                  </a:moveTo>
                  <a:lnTo>
                    <a:pt x="1040104" y="76276"/>
                  </a:lnTo>
                  <a:lnTo>
                    <a:pt x="1018933" y="35496"/>
                  </a:lnTo>
                  <a:lnTo>
                    <a:pt x="983005" y="9321"/>
                  </a:lnTo>
                  <a:lnTo>
                    <a:pt x="931760" y="76"/>
                  </a:lnTo>
                  <a:lnTo>
                    <a:pt x="880935" y="9321"/>
                  </a:lnTo>
                  <a:lnTo>
                    <a:pt x="845248" y="35496"/>
                  </a:lnTo>
                  <a:lnTo>
                    <a:pt x="824191" y="76276"/>
                  </a:lnTo>
                  <a:lnTo>
                    <a:pt x="817283" y="129311"/>
                  </a:lnTo>
                  <a:lnTo>
                    <a:pt x="817283" y="394855"/>
                  </a:lnTo>
                  <a:lnTo>
                    <a:pt x="824191" y="447827"/>
                  </a:lnTo>
                  <a:lnTo>
                    <a:pt x="845248" y="488569"/>
                  </a:lnTo>
                  <a:lnTo>
                    <a:pt x="880935" y="514731"/>
                  </a:lnTo>
                  <a:lnTo>
                    <a:pt x="931760" y="523976"/>
                  </a:lnTo>
                  <a:lnTo>
                    <a:pt x="983005" y="514731"/>
                  </a:lnTo>
                  <a:lnTo>
                    <a:pt x="1018933" y="488569"/>
                  </a:lnTo>
                  <a:lnTo>
                    <a:pt x="1040104" y="447827"/>
                  </a:lnTo>
                  <a:lnTo>
                    <a:pt x="1047051" y="394855"/>
                  </a:lnTo>
                  <a:lnTo>
                    <a:pt x="1047051" y="330962"/>
                  </a:lnTo>
                  <a:lnTo>
                    <a:pt x="993051" y="330962"/>
                  </a:lnTo>
                  <a:lnTo>
                    <a:pt x="993051" y="397789"/>
                  </a:lnTo>
                  <a:lnTo>
                    <a:pt x="989545" y="428853"/>
                  </a:lnTo>
                  <a:lnTo>
                    <a:pt x="978725" y="452170"/>
                  </a:lnTo>
                  <a:lnTo>
                    <a:pt x="960107" y="466826"/>
                  </a:lnTo>
                  <a:lnTo>
                    <a:pt x="933221" y="471919"/>
                  </a:lnTo>
                  <a:lnTo>
                    <a:pt x="906627" y="466826"/>
                  </a:lnTo>
                  <a:lnTo>
                    <a:pt x="887971" y="452170"/>
                  </a:lnTo>
                  <a:lnTo>
                    <a:pt x="876998" y="428853"/>
                  </a:lnTo>
                  <a:lnTo>
                    <a:pt x="873404" y="397789"/>
                  </a:lnTo>
                  <a:lnTo>
                    <a:pt x="873404" y="126377"/>
                  </a:lnTo>
                  <a:lnTo>
                    <a:pt x="876998" y="95262"/>
                  </a:lnTo>
                  <a:lnTo>
                    <a:pt x="887971" y="71945"/>
                  </a:lnTo>
                  <a:lnTo>
                    <a:pt x="906627" y="57315"/>
                  </a:lnTo>
                  <a:lnTo>
                    <a:pt x="933221" y="52247"/>
                  </a:lnTo>
                  <a:lnTo>
                    <a:pt x="960107" y="57315"/>
                  </a:lnTo>
                  <a:lnTo>
                    <a:pt x="978725" y="71945"/>
                  </a:lnTo>
                  <a:lnTo>
                    <a:pt x="989545" y="95262"/>
                  </a:lnTo>
                  <a:lnTo>
                    <a:pt x="993051" y="126377"/>
                  </a:lnTo>
                  <a:lnTo>
                    <a:pt x="993051" y="175501"/>
                  </a:lnTo>
                  <a:lnTo>
                    <a:pt x="1047051" y="175501"/>
                  </a:lnTo>
                  <a:lnTo>
                    <a:pt x="1047051" y="129311"/>
                  </a:lnTo>
                  <a:close/>
                </a:path>
                <a:path w="1891029" h="524510">
                  <a:moveTo>
                    <a:pt x="1315529" y="0"/>
                  </a:moveTo>
                  <a:lnTo>
                    <a:pt x="1258620" y="0"/>
                  </a:lnTo>
                  <a:lnTo>
                    <a:pt x="1258620" y="236220"/>
                  </a:lnTo>
                  <a:lnTo>
                    <a:pt x="1133144" y="236220"/>
                  </a:lnTo>
                  <a:lnTo>
                    <a:pt x="1133144" y="0"/>
                  </a:lnTo>
                  <a:lnTo>
                    <a:pt x="1076236" y="0"/>
                  </a:lnTo>
                  <a:lnTo>
                    <a:pt x="1076236" y="236220"/>
                  </a:lnTo>
                  <a:lnTo>
                    <a:pt x="1076236" y="288290"/>
                  </a:lnTo>
                  <a:lnTo>
                    <a:pt x="1076236" y="524510"/>
                  </a:lnTo>
                  <a:lnTo>
                    <a:pt x="1133144" y="524510"/>
                  </a:lnTo>
                  <a:lnTo>
                    <a:pt x="1133144" y="288290"/>
                  </a:lnTo>
                  <a:lnTo>
                    <a:pt x="1258620" y="288290"/>
                  </a:lnTo>
                  <a:lnTo>
                    <a:pt x="1258620" y="524510"/>
                  </a:lnTo>
                  <a:lnTo>
                    <a:pt x="1315529" y="524510"/>
                  </a:lnTo>
                  <a:lnTo>
                    <a:pt x="1315529" y="288290"/>
                  </a:lnTo>
                  <a:lnTo>
                    <a:pt x="1315529" y="236220"/>
                  </a:lnTo>
                  <a:lnTo>
                    <a:pt x="1315529" y="0"/>
                  </a:lnTo>
                  <a:close/>
                </a:path>
                <a:path w="1891029" h="524510">
                  <a:moveTo>
                    <a:pt x="1622666" y="523925"/>
                  </a:moveTo>
                  <a:lnTo>
                    <a:pt x="1602968" y="418401"/>
                  </a:lnTo>
                  <a:lnTo>
                    <a:pt x="1593608" y="368287"/>
                  </a:lnTo>
                  <a:lnTo>
                    <a:pt x="1537957" y="70154"/>
                  </a:lnTo>
                  <a:lnTo>
                    <a:pt x="1537957" y="368287"/>
                  </a:lnTo>
                  <a:lnTo>
                    <a:pt x="1424279" y="368287"/>
                  </a:lnTo>
                  <a:lnTo>
                    <a:pt x="1480388" y="65862"/>
                  </a:lnTo>
                  <a:lnTo>
                    <a:pt x="1537957" y="368287"/>
                  </a:lnTo>
                  <a:lnTo>
                    <a:pt x="1537957" y="70154"/>
                  </a:lnTo>
                  <a:lnTo>
                    <a:pt x="1537157" y="65862"/>
                  </a:lnTo>
                  <a:lnTo>
                    <a:pt x="1524863" y="0"/>
                  </a:lnTo>
                  <a:lnTo>
                    <a:pt x="1442402" y="0"/>
                  </a:lnTo>
                  <a:lnTo>
                    <a:pt x="1344726" y="523925"/>
                  </a:lnTo>
                  <a:lnTo>
                    <a:pt x="1397266" y="523925"/>
                  </a:lnTo>
                  <a:lnTo>
                    <a:pt x="1416862" y="418401"/>
                  </a:lnTo>
                  <a:lnTo>
                    <a:pt x="1546034" y="418401"/>
                  </a:lnTo>
                  <a:lnTo>
                    <a:pt x="1565757" y="523925"/>
                  </a:lnTo>
                  <a:lnTo>
                    <a:pt x="1622666" y="523925"/>
                  </a:lnTo>
                  <a:close/>
                </a:path>
                <a:path w="1891029" h="524510">
                  <a:moveTo>
                    <a:pt x="1890445" y="0"/>
                  </a:moveTo>
                  <a:lnTo>
                    <a:pt x="1833537" y="0"/>
                  </a:lnTo>
                  <a:lnTo>
                    <a:pt x="1833537" y="53098"/>
                  </a:lnTo>
                  <a:lnTo>
                    <a:pt x="1833537" y="247015"/>
                  </a:lnTo>
                  <a:lnTo>
                    <a:pt x="1790395" y="247015"/>
                  </a:lnTo>
                  <a:lnTo>
                    <a:pt x="1760461" y="243801"/>
                  </a:lnTo>
                  <a:lnTo>
                    <a:pt x="1737982" y="232435"/>
                  </a:lnTo>
                  <a:lnTo>
                    <a:pt x="1723834" y="210413"/>
                  </a:lnTo>
                  <a:lnTo>
                    <a:pt x="1718919" y="175183"/>
                  </a:lnTo>
                  <a:lnTo>
                    <a:pt x="1718919" y="125069"/>
                  </a:lnTo>
                  <a:lnTo>
                    <a:pt x="1722208" y="93891"/>
                  </a:lnTo>
                  <a:lnTo>
                    <a:pt x="1732610" y="71361"/>
                  </a:lnTo>
                  <a:lnTo>
                    <a:pt x="1750961" y="57696"/>
                  </a:lnTo>
                  <a:lnTo>
                    <a:pt x="1778076" y="53098"/>
                  </a:lnTo>
                  <a:lnTo>
                    <a:pt x="1833537" y="53098"/>
                  </a:lnTo>
                  <a:lnTo>
                    <a:pt x="1833537" y="0"/>
                  </a:lnTo>
                  <a:lnTo>
                    <a:pt x="1776628" y="0"/>
                  </a:lnTo>
                  <a:lnTo>
                    <a:pt x="1724952" y="7772"/>
                  </a:lnTo>
                  <a:lnTo>
                    <a:pt x="1689595" y="30708"/>
                  </a:lnTo>
                  <a:lnTo>
                    <a:pt x="1669288" y="68237"/>
                  </a:lnTo>
                  <a:lnTo>
                    <a:pt x="1662811" y="119773"/>
                  </a:lnTo>
                  <a:lnTo>
                    <a:pt x="1662811" y="162407"/>
                  </a:lnTo>
                  <a:lnTo>
                    <a:pt x="1666557" y="201612"/>
                  </a:lnTo>
                  <a:lnTo>
                    <a:pt x="1678038" y="232625"/>
                  </a:lnTo>
                  <a:lnTo>
                    <a:pt x="1697583" y="255498"/>
                  </a:lnTo>
                  <a:lnTo>
                    <a:pt x="1725536" y="270243"/>
                  </a:lnTo>
                  <a:lnTo>
                    <a:pt x="1696237" y="285432"/>
                  </a:lnTo>
                  <a:lnTo>
                    <a:pt x="1676552" y="309168"/>
                  </a:lnTo>
                  <a:lnTo>
                    <a:pt x="1665478" y="340766"/>
                  </a:lnTo>
                  <a:lnTo>
                    <a:pt x="1662010" y="379564"/>
                  </a:lnTo>
                  <a:lnTo>
                    <a:pt x="1662010" y="461048"/>
                  </a:lnTo>
                  <a:lnTo>
                    <a:pt x="1661642" y="478142"/>
                  </a:lnTo>
                  <a:lnTo>
                    <a:pt x="1660194" y="494474"/>
                  </a:lnTo>
                  <a:lnTo>
                    <a:pt x="1657096" y="509803"/>
                  </a:lnTo>
                  <a:lnTo>
                    <a:pt x="1651825" y="523925"/>
                  </a:lnTo>
                  <a:lnTo>
                    <a:pt x="1709521" y="523925"/>
                  </a:lnTo>
                  <a:lnTo>
                    <a:pt x="1718360" y="483031"/>
                  </a:lnTo>
                  <a:lnTo>
                    <a:pt x="1718919" y="378066"/>
                  </a:lnTo>
                  <a:lnTo>
                    <a:pt x="1723885" y="340918"/>
                  </a:lnTo>
                  <a:lnTo>
                    <a:pt x="1738363" y="316890"/>
                  </a:lnTo>
                  <a:lnTo>
                    <a:pt x="1761744" y="303974"/>
                  </a:lnTo>
                  <a:lnTo>
                    <a:pt x="1793430" y="300126"/>
                  </a:lnTo>
                  <a:lnTo>
                    <a:pt x="1833537" y="300126"/>
                  </a:lnTo>
                  <a:lnTo>
                    <a:pt x="1833537" y="523925"/>
                  </a:lnTo>
                  <a:lnTo>
                    <a:pt x="1890445" y="523925"/>
                  </a:lnTo>
                  <a:lnTo>
                    <a:pt x="1890445" y="300126"/>
                  </a:lnTo>
                  <a:lnTo>
                    <a:pt x="1890445" y="247015"/>
                  </a:lnTo>
                  <a:lnTo>
                    <a:pt x="1890445" y="53098"/>
                  </a:lnTo>
                  <a:lnTo>
                    <a:pt x="1890445" y="0"/>
                  </a:lnTo>
                  <a:close/>
                </a:path>
              </a:pathLst>
            </a:custGeom>
            <a:solidFill>
              <a:srgbClr val="080B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358305" y="2572546"/>
            <a:ext cx="22910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>
                <a:solidFill>
                  <a:srgbClr val="213C62"/>
                </a:solidFill>
                <a:latin typeface="Roboto" panose="02000000000000000000" pitchFamily="2" charset="0"/>
              </a:rPr>
              <a:t>Музыкальный фестиваль «Баллады </a:t>
            </a:r>
            <a:r>
              <a:rPr lang="ru-RU" sz="900" b="1" dirty="0" smtClean="0">
                <a:solidFill>
                  <a:srgbClr val="213C62"/>
                </a:solidFill>
                <a:latin typeface="Roboto" panose="02000000000000000000" pitchFamily="2" charset="0"/>
              </a:rPr>
              <a:t>СВО — </a:t>
            </a:r>
            <a:r>
              <a:rPr lang="ru-RU" sz="900" b="1" dirty="0">
                <a:solidFill>
                  <a:srgbClr val="213C62"/>
                </a:solidFill>
                <a:latin typeface="Roboto" panose="02000000000000000000" pitchFamily="2" charset="0"/>
              </a:rPr>
              <a:t>Время выбрало нас»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531" y="971210"/>
            <a:ext cx="1620000" cy="162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1259" y="971210"/>
            <a:ext cx="1620000" cy="162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-184"/>
          <a:stretch/>
        </p:blipFill>
        <p:spPr>
          <a:xfrm>
            <a:off x="650531" y="3087985"/>
            <a:ext cx="3250991" cy="162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23371" y="971210"/>
            <a:ext cx="3245047" cy="162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/>
          <a:srcRect l="1851" t="3090" b="21140"/>
          <a:stretch/>
        </p:blipFill>
        <p:spPr>
          <a:xfrm>
            <a:off x="4557027" y="3087985"/>
            <a:ext cx="3898311" cy="1620000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6829160" y="2572546"/>
            <a:ext cx="16189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solidFill>
                  <a:srgbClr val="213C62"/>
                </a:solidFill>
                <a:latin typeface="Roboto" panose="02000000000000000000" pitchFamily="2" charset="0"/>
              </a:rPr>
              <a:t>Книжная </a:t>
            </a:r>
            <a:r>
              <a:rPr lang="ru-RU" sz="900" b="1" dirty="0">
                <a:solidFill>
                  <a:srgbClr val="213C62"/>
                </a:solidFill>
                <a:latin typeface="Roboto" panose="02000000000000000000" pitchFamily="2" charset="0"/>
              </a:rPr>
              <a:t>премия «Русский детектив» 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612204" y="2572546"/>
            <a:ext cx="18916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>
                <a:solidFill>
                  <a:srgbClr val="213C62"/>
                </a:solidFill>
                <a:latin typeface="Roboto" panose="02000000000000000000" pitchFamily="2" charset="0"/>
              </a:rPr>
              <a:t>Международный фестиваль «</a:t>
            </a:r>
            <a:r>
              <a:rPr lang="ru-RU" sz="900" b="1" dirty="0" err="1">
                <a:solidFill>
                  <a:srgbClr val="213C62"/>
                </a:solidFill>
                <a:latin typeface="Roboto" panose="02000000000000000000" pitchFamily="2" charset="0"/>
              </a:rPr>
              <a:t>ЖиФест</a:t>
            </a:r>
            <a:r>
              <a:rPr lang="ru-RU" sz="900" b="1" dirty="0">
                <a:solidFill>
                  <a:srgbClr val="213C62"/>
                </a:solidFill>
                <a:latin typeface="Roboto" panose="02000000000000000000" pitchFamily="2" charset="0"/>
              </a:rPr>
              <a:t>»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4928681" y="4699142"/>
            <a:ext cx="318626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>
                <a:solidFill>
                  <a:srgbClr val="213C62"/>
                </a:solidFill>
                <a:latin typeface="Roboto" panose="02000000000000000000" pitchFamily="2" charset="0"/>
              </a:rPr>
              <a:t>Музыкальный фестиваль </a:t>
            </a:r>
            <a:r>
              <a:rPr lang="ru-RU" sz="900" b="1" dirty="0" smtClean="0">
                <a:solidFill>
                  <a:srgbClr val="213C62"/>
                </a:solidFill>
                <a:latin typeface="Roboto" panose="02000000000000000000" pitchFamily="2" charset="0"/>
              </a:rPr>
              <a:t>«45 лет без Высоцкого» </a:t>
            </a:r>
            <a:endParaRPr lang="ru-RU" sz="900" b="1" dirty="0">
              <a:solidFill>
                <a:srgbClr val="213C62"/>
              </a:solidFill>
              <a:latin typeface="Roboto" panose="02000000000000000000" pitchFamily="2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50532" y="4699142"/>
            <a:ext cx="325099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>
                <a:solidFill>
                  <a:srgbClr val="213C62"/>
                </a:solidFill>
                <a:latin typeface="Roboto" panose="02000000000000000000" pitchFamily="2" charset="0"/>
              </a:rPr>
              <a:t>«За Рулем </a:t>
            </a:r>
            <a:r>
              <a:rPr lang="ru-RU" sz="900" b="1" dirty="0" err="1">
                <a:solidFill>
                  <a:srgbClr val="213C62"/>
                </a:solidFill>
                <a:latin typeface="Roboto" panose="02000000000000000000" pitchFamily="2" charset="0"/>
              </a:rPr>
              <a:t>Фест</a:t>
            </a:r>
            <a:r>
              <a:rPr lang="ru-RU" sz="900" b="1" dirty="0">
                <a:solidFill>
                  <a:srgbClr val="213C62"/>
                </a:solidFill>
                <a:latin typeface="Roboto" panose="02000000000000000000" pitchFamily="2" charset="0"/>
              </a:rPr>
              <a:t>»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FE5019F-C20A-2641-9EE7-F0B00FA704C9}"/>
              </a:ext>
            </a:extLst>
          </p:cNvPr>
          <p:cNvSpPr txBox="1"/>
          <p:nvPr/>
        </p:nvSpPr>
        <p:spPr>
          <a:xfrm>
            <a:off x="778080" y="210465"/>
            <a:ext cx="214763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50" b="1" spc="38" dirty="0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КАЛИНА КРАСНАЯ</a:t>
            </a:r>
            <a:endParaRPr lang="en-US" sz="1650" b="1" spc="38" dirty="0">
              <a:solidFill>
                <a:srgbClr val="003A63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  <a:p>
            <a:r>
              <a:rPr lang="ru-RU" sz="1650" b="1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ФЕСТИВАЛИ</a:t>
            </a:r>
            <a:endParaRPr lang="ru-RU" sz="1650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8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0">
            <a:extLst>
              <a:ext uri="{FF2B5EF4-FFF2-40B4-BE49-F238E27FC236}">
                <a16:creationId xmlns:a16="http://schemas.microsoft.com/office/drawing/2014/main" id="{11ECA2F9-CF34-7A41-9B8F-24B4C5CF3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1" y="0"/>
            <a:ext cx="9132094" cy="5143500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EC0A4C15-E607-704F-9355-0A7920367507}"/>
              </a:ext>
            </a:extLst>
          </p:cNvPr>
          <p:cNvSpPr txBox="1"/>
          <p:nvPr/>
        </p:nvSpPr>
        <p:spPr>
          <a:xfrm>
            <a:off x="88059" y="210465"/>
            <a:ext cx="54158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50" b="1" spc="38" dirty="0" smtClean="0">
                <a:solidFill>
                  <a:srgbClr val="BB3C1B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1</a:t>
            </a:r>
            <a:r>
              <a:rPr lang="ru-RU" sz="1650" b="1" spc="38" dirty="0">
                <a:solidFill>
                  <a:srgbClr val="BB3C1B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7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FE5019F-C20A-2641-9EE7-F0B00FA704C9}"/>
              </a:ext>
            </a:extLst>
          </p:cNvPr>
          <p:cNvSpPr txBox="1"/>
          <p:nvPr/>
        </p:nvSpPr>
        <p:spPr>
          <a:xfrm>
            <a:off x="778080" y="210465"/>
            <a:ext cx="214763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50" b="1" spc="38" dirty="0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КАЛИНА КРАСНАЯ</a:t>
            </a:r>
            <a:endParaRPr lang="en-US" sz="1650" b="1" spc="38" dirty="0">
              <a:solidFill>
                <a:srgbClr val="003A63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  <a:p>
            <a:r>
              <a:rPr lang="en-US" sz="1650" b="1" spc="38" dirty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DIGITAL</a:t>
            </a:r>
            <a:endParaRPr lang="ru-RU" sz="1650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79" name="Parallelogram 78">
            <a:extLst>
              <a:ext uri="{FF2B5EF4-FFF2-40B4-BE49-F238E27FC236}">
                <a16:creationId xmlns:a16="http://schemas.microsoft.com/office/drawing/2014/main" id="{CA4EBF0B-82E5-054B-AF9E-5DED8288FB9A}"/>
              </a:ext>
            </a:extLst>
          </p:cNvPr>
          <p:cNvSpPr/>
          <p:nvPr/>
        </p:nvSpPr>
        <p:spPr>
          <a:xfrm>
            <a:off x="611806" y="253005"/>
            <a:ext cx="178055" cy="227983"/>
          </a:xfrm>
          <a:prstGeom prst="parallelogram">
            <a:avLst>
              <a:gd name="adj" fmla="val 80977"/>
            </a:avLst>
          </a:prstGeom>
          <a:solidFill>
            <a:srgbClr val="BB3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13" dirty="0">
                <a:solidFill>
                  <a:prstClr val="white"/>
                </a:solidFill>
              </a:rPr>
              <a:t> </a:t>
            </a:r>
            <a:endParaRPr lang="x-none" sz="1013" dirty="0">
              <a:solidFill>
                <a:prstClr val="white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AE739CE-5374-3942-A0C0-4D6E013FCADA}"/>
              </a:ext>
            </a:extLst>
          </p:cNvPr>
          <p:cNvSpPr txBox="1"/>
          <p:nvPr/>
        </p:nvSpPr>
        <p:spPr>
          <a:xfrm>
            <a:off x="7836244" y="777533"/>
            <a:ext cx="1175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spc="38" dirty="0" smtClean="0">
                <a:solidFill>
                  <a:srgbClr val="A4A3A4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KALINA.FM</a:t>
            </a:r>
            <a:endParaRPr lang="ru-RU" sz="1400" b="1" spc="38" dirty="0">
              <a:solidFill>
                <a:srgbClr val="A4A3A4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2BFC35A-43EB-6846-85F3-94AA28E0B330}"/>
              </a:ext>
            </a:extLst>
          </p:cNvPr>
          <p:cNvSpPr txBox="1"/>
          <p:nvPr/>
        </p:nvSpPr>
        <p:spPr>
          <a:xfrm>
            <a:off x="2490344" y="2593672"/>
            <a:ext cx="102944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100" b="1" dirty="0" smtClean="0">
                <a:solidFill>
                  <a:srgbClr val="003A63"/>
                </a:solidFill>
                <a:latin typeface="Roboto Black" charset="0"/>
                <a:ea typeface="Roboto Black" charset="0"/>
                <a:cs typeface="Roboto Black" charset="0"/>
              </a:rPr>
              <a:t>11 </a:t>
            </a:r>
            <a:r>
              <a:rPr lang="en-US" sz="2100" b="1" dirty="0" smtClean="0">
                <a:solidFill>
                  <a:srgbClr val="003A63"/>
                </a:solidFill>
                <a:latin typeface="Roboto Black" charset="0"/>
                <a:ea typeface="Roboto Black" charset="0"/>
                <a:cs typeface="Roboto Black" charset="0"/>
              </a:rPr>
              <a:t>733</a:t>
            </a:r>
            <a:endParaRPr lang="ru-RU" sz="2100" b="1" baseline="30000" dirty="0">
              <a:solidFill>
                <a:srgbClr val="003A63"/>
              </a:solidFill>
              <a:latin typeface="Roboto Black" charset="0"/>
              <a:ea typeface="Roboto Black" charset="0"/>
              <a:cs typeface="Roboto Black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D648061-78A0-F147-9DF3-B2DE53A0DFF5}"/>
              </a:ext>
            </a:extLst>
          </p:cNvPr>
          <p:cNvSpPr txBox="1"/>
          <p:nvPr/>
        </p:nvSpPr>
        <p:spPr>
          <a:xfrm>
            <a:off x="2448310" y="2954340"/>
            <a:ext cx="111351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spc="38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ПОДПИСЧИКОВ</a:t>
            </a:r>
            <a:endParaRPr lang="ru-RU" sz="900" spc="38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7C9C5A-3570-904E-92CD-F6174910D4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7993" y="2081894"/>
            <a:ext cx="514786" cy="5147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B71F63-EC3A-5F4C-B34B-1E49912B11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9105" y="2081894"/>
            <a:ext cx="514786" cy="514786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584C3F2A-EE64-FC46-9122-0AD1EB54FD3E}"/>
              </a:ext>
            </a:extLst>
          </p:cNvPr>
          <p:cNvSpPr txBox="1"/>
          <p:nvPr/>
        </p:nvSpPr>
        <p:spPr>
          <a:xfrm>
            <a:off x="4057941" y="2593672"/>
            <a:ext cx="102944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100" b="1" dirty="0" smtClean="0">
                <a:solidFill>
                  <a:srgbClr val="003A63"/>
                </a:solidFill>
                <a:latin typeface="Roboto Black" charset="0"/>
                <a:ea typeface="Roboto Black" charset="0"/>
                <a:cs typeface="Roboto Black" charset="0"/>
              </a:rPr>
              <a:t>29 000</a:t>
            </a:r>
            <a:endParaRPr lang="ru-RU" sz="2100" b="1" baseline="30000" dirty="0">
              <a:solidFill>
                <a:srgbClr val="003A63"/>
              </a:solidFill>
              <a:latin typeface="Roboto Black" charset="0"/>
              <a:ea typeface="Roboto Black" charset="0"/>
              <a:cs typeface="Roboto Black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282871A-05F4-BA4A-8558-6354E053A360}"/>
              </a:ext>
            </a:extLst>
          </p:cNvPr>
          <p:cNvSpPr txBox="1"/>
          <p:nvPr/>
        </p:nvSpPr>
        <p:spPr>
          <a:xfrm>
            <a:off x="4054817" y="2957263"/>
            <a:ext cx="111351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spc="38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ПОДПИСЧИКОВ</a:t>
            </a:r>
            <a:endParaRPr lang="ru-RU" sz="900" spc="38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7712067" y="283590"/>
            <a:ext cx="1103969" cy="394795"/>
            <a:chOff x="890437" y="1280102"/>
            <a:chExt cx="3180484" cy="1137387"/>
          </a:xfrm>
        </p:grpSpPr>
        <p:grpSp>
          <p:nvGrpSpPr>
            <p:cNvPr id="28" name="object 16"/>
            <p:cNvGrpSpPr/>
            <p:nvPr/>
          </p:nvGrpSpPr>
          <p:grpSpPr>
            <a:xfrm>
              <a:off x="890437" y="1280637"/>
              <a:ext cx="1107440" cy="1136015"/>
              <a:chOff x="890437" y="1280637"/>
              <a:chExt cx="1107440" cy="1136015"/>
            </a:xfrm>
          </p:grpSpPr>
          <p:pic>
            <p:nvPicPr>
              <p:cNvPr id="33" name="object 17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38580" y="1552683"/>
                <a:ext cx="199847" cy="104080"/>
              </a:xfrm>
              <a:prstGeom prst="rect">
                <a:avLst/>
              </a:prstGeom>
            </p:spPr>
          </p:pic>
          <p:sp>
            <p:nvSpPr>
              <p:cNvPr id="34" name="object 18"/>
              <p:cNvSpPr/>
              <p:nvPr/>
            </p:nvSpPr>
            <p:spPr>
              <a:xfrm>
                <a:off x="1331366" y="1738116"/>
                <a:ext cx="229235" cy="678815"/>
              </a:xfrm>
              <a:custGeom>
                <a:avLst/>
                <a:gdLst/>
                <a:ahLst/>
                <a:cxnLst/>
                <a:rect l="l" t="t" r="r" b="b"/>
                <a:pathLst>
                  <a:path w="229234" h="678814">
                    <a:moveTo>
                      <a:pt x="100091" y="575595"/>
                    </a:moveTo>
                    <a:lnTo>
                      <a:pt x="93766" y="575595"/>
                    </a:lnTo>
                    <a:lnTo>
                      <a:pt x="93766" y="678146"/>
                    </a:lnTo>
                    <a:lnTo>
                      <a:pt x="95735" y="678283"/>
                    </a:lnTo>
                    <a:lnTo>
                      <a:pt x="100091" y="678283"/>
                    </a:lnTo>
                    <a:lnTo>
                      <a:pt x="100091" y="575595"/>
                    </a:lnTo>
                    <a:close/>
                  </a:path>
                  <a:path w="229234" h="678814">
                    <a:moveTo>
                      <a:pt x="135304" y="575595"/>
                    </a:moveTo>
                    <a:lnTo>
                      <a:pt x="128833" y="575595"/>
                    </a:lnTo>
                    <a:lnTo>
                      <a:pt x="128833" y="678283"/>
                    </a:lnTo>
                    <a:lnTo>
                      <a:pt x="131210" y="678283"/>
                    </a:lnTo>
                    <a:lnTo>
                      <a:pt x="133189" y="678146"/>
                    </a:lnTo>
                    <a:lnTo>
                      <a:pt x="135304" y="678146"/>
                    </a:lnTo>
                    <a:lnTo>
                      <a:pt x="135304" y="575595"/>
                    </a:lnTo>
                    <a:close/>
                  </a:path>
                  <a:path w="229234" h="678814">
                    <a:moveTo>
                      <a:pt x="70291" y="575595"/>
                    </a:moveTo>
                    <a:lnTo>
                      <a:pt x="63830" y="575595"/>
                    </a:lnTo>
                    <a:lnTo>
                      <a:pt x="63830" y="676398"/>
                    </a:lnTo>
                    <a:lnTo>
                      <a:pt x="65935" y="676796"/>
                    </a:lnTo>
                    <a:lnTo>
                      <a:pt x="68175" y="676796"/>
                    </a:lnTo>
                    <a:lnTo>
                      <a:pt x="70291" y="676932"/>
                    </a:lnTo>
                    <a:lnTo>
                      <a:pt x="70291" y="575595"/>
                    </a:lnTo>
                    <a:close/>
                  </a:path>
                  <a:path w="229234" h="678814">
                    <a:moveTo>
                      <a:pt x="165230" y="575595"/>
                    </a:moveTo>
                    <a:lnTo>
                      <a:pt x="158770" y="575595"/>
                    </a:lnTo>
                    <a:lnTo>
                      <a:pt x="158770" y="676796"/>
                    </a:lnTo>
                    <a:lnTo>
                      <a:pt x="161010" y="676398"/>
                    </a:lnTo>
                    <a:lnTo>
                      <a:pt x="163125" y="676126"/>
                    </a:lnTo>
                    <a:lnTo>
                      <a:pt x="165230" y="675989"/>
                    </a:lnTo>
                    <a:lnTo>
                      <a:pt x="165230" y="575595"/>
                    </a:lnTo>
                    <a:close/>
                  </a:path>
                  <a:path w="229234" h="678814">
                    <a:moveTo>
                      <a:pt x="41674" y="575595"/>
                    </a:moveTo>
                    <a:lnTo>
                      <a:pt x="35213" y="575595"/>
                    </a:lnTo>
                    <a:lnTo>
                      <a:pt x="35213" y="673016"/>
                    </a:lnTo>
                    <a:lnTo>
                      <a:pt x="37318" y="673414"/>
                    </a:lnTo>
                    <a:lnTo>
                      <a:pt x="39433" y="673686"/>
                    </a:lnTo>
                    <a:lnTo>
                      <a:pt x="41674" y="673822"/>
                    </a:lnTo>
                    <a:lnTo>
                      <a:pt x="41674" y="575595"/>
                    </a:lnTo>
                    <a:close/>
                  </a:path>
                  <a:path w="229234" h="678814">
                    <a:moveTo>
                      <a:pt x="193847" y="575595"/>
                    </a:moveTo>
                    <a:lnTo>
                      <a:pt x="187523" y="575595"/>
                    </a:lnTo>
                    <a:lnTo>
                      <a:pt x="187523" y="673414"/>
                    </a:lnTo>
                    <a:lnTo>
                      <a:pt x="189627" y="673277"/>
                    </a:lnTo>
                    <a:lnTo>
                      <a:pt x="193847" y="672471"/>
                    </a:lnTo>
                    <a:lnTo>
                      <a:pt x="193847" y="575595"/>
                    </a:lnTo>
                    <a:close/>
                  </a:path>
                  <a:path w="229234" h="678814">
                    <a:moveTo>
                      <a:pt x="219563" y="564495"/>
                    </a:moveTo>
                    <a:lnTo>
                      <a:pt x="12533" y="564495"/>
                    </a:lnTo>
                    <a:lnTo>
                      <a:pt x="12533" y="575595"/>
                    </a:lnTo>
                    <a:lnTo>
                      <a:pt x="219563" y="575595"/>
                    </a:lnTo>
                    <a:lnTo>
                      <a:pt x="219563" y="564495"/>
                    </a:lnTo>
                    <a:close/>
                  </a:path>
                  <a:path w="229234" h="678814">
                    <a:moveTo>
                      <a:pt x="41674" y="462341"/>
                    </a:moveTo>
                    <a:lnTo>
                      <a:pt x="35213" y="462341"/>
                    </a:lnTo>
                    <a:lnTo>
                      <a:pt x="35213" y="564495"/>
                    </a:lnTo>
                    <a:lnTo>
                      <a:pt x="41674" y="564495"/>
                    </a:lnTo>
                    <a:lnTo>
                      <a:pt x="41674" y="462341"/>
                    </a:lnTo>
                    <a:close/>
                  </a:path>
                  <a:path w="229234" h="678814">
                    <a:moveTo>
                      <a:pt x="70291" y="462341"/>
                    </a:moveTo>
                    <a:lnTo>
                      <a:pt x="63830" y="462341"/>
                    </a:lnTo>
                    <a:lnTo>
                      <a:pt x="63830" y="564495"/>
                    </a:lnTo>
                    <a:lnTo>
                      <a:pt x="70291" y="564495"/>
                    </a:lnTo>
                    <a:lnTo>
                      <a:pt x="70291" y="462341"/>
                    </a:lnTo>
                    <a:close/>
                  </a:path>
                  <a:path w="229234" h="678814">
                    <a:moveTo>
                      <a:pt x="100091" y="462341"/>
                    </a:moveTo>
                    <a:lnTo>
                      <a:pt x="93766" y="462341"/>
                    </a:lnTo>
                    <a:lnTo>
                      <a:pt x="93766" y="564495"/>
                    </a:lnTo>
                    <a:lnTo>
                      <a:pt x="100091" y="564495"/>
                    </a:lnTo>
                    <a:lnTo>
                      <a:pt x="100091" y="462341"/>
                    </a:lnTo>
                    <a:close/>
                  </a:path>
                  <a:path w="229234" h="678814">
                    <a:moveTo>
                      <a:pt x="135304" y="462341"/>
                    </a:moveTo>
                    <a:lnTo>
                      <a:pt x="128833" y="462341"/>
                    </a:lnTo>
                    <a:lnTo>
                      <a:pt x="128833" y="564495"/>
                    </a:lnTo>
                    <a:lnTo>
                      <a:pt x="135304" y="564495"/>
                    </a:lnTo>
                    <a:lnTo>
                      <a:pt x="135304" y="462341"/>
                    </a:lnTo>
                    <a:close/>
                  </a:path>
                  <a:path w="229234" h="678814">
                    <a:moveTo>
                      <a:pt x="165230" y="462341"/>
                    </a:moveTo>
                    <a:lnTo>
                      <a:pt x="158770" y="462341"/>
                    </a:lnTo>
                    <a:lnTo>
                      <a:pt x="158770" y="564495"/>
                    </a:lnTo>
                    <a:lnTo>
                      <a:pt x="165230" y="564495"/>
                    </a:lnTo>
                    <a:lnTo>
                      <a:pt x="165230" y="462341"/>
                    </a:lnTo>
                    <a:close/>
                  </a:path>
                  <a:path w="229234" h="678814">
                    <a:moveTo>
                      <a:pt x="193847" y="462341"/>
                    </a:moveTo>
                    <a:lnTo>
                      <a:pt x="187523" y="462341"/>
                    </a:lnTo>
                    <a:lnTo>
                      <a:pt x="187523" y="564495"/>
                    </a:lnTo>
                    <a:lnTo>
                      <a:pt x="193847" y="564495"/>
                    </a:lnTo>
                    <a:lnTo>
                      <a:pt x="193847" y="462341"/>
                    </a:lnTo>
                    <a:close/>
                  </a:path>
                  <a:path w="229234" h="678814">
                    <a:moveTo>
                      <a:pt x="219563" y="451242"/>
                    </a:moveTo>
                    <a:lnTo>
                      <a:pt x="12533" y="451242"/>
                    </a:lnTo>
                    <a:lnTo>
                      <a:pt x="12533" y="462341"/>
                    </a:lnTo>
                    <a:lnTo>
                      <a:pt x="219563" y="462341"/>
                    </a:lnTo>
                    <a:lnTo>
                      <a:pt x="219563" y="451242"/>
                    </a:lnTo>
                    <a:close/>
                  </a:path>
                  <a:path w="229234" h="678814">
                    <a:moveTo>
                      <a:pt x="41674" y="323518"/>
                    </a:moveTo>
                    <a:lnTo>
                      <a:pt x="35213" y="323518"/>
                    </a:lnTo>
                    <a:lnTo>
                      <a:pt x="35213" y="451242"/>
                    </a:lnTo>
                    <a:lnTo>
                      <a:pt x="41674" y="451242"/>
                    </a:lnTo>
                    <a:lnTo>
                      <a:pt x="41674" y="323518"/>
                    </a:lnTo>
                    <a:close/>
                  </a:path>
                  <a:path w="229234" h="678814">
                    <a:moveTo>
                      <a:pt x="42196" y="180633"/>
                    </a:moveTo>
                    <a:lnTo>
                      <a:pt x="35737" y="180633"/>
                    </a:lnTo>
                    <a:lnTo>
                      <a:pt x="63800" y="432981"/>
                    </a:lnTo>
                    <a:lnTo>
                      <a:pt x="63830" y="451242"/>
                    </a:lnTo>
                    <a:lnTo>
                      <a:pt x="70291" y="451242"/>
                    </a:lnTo>
                    <a:lnTo>
                      <a:pt x="70291" y="432981"/>
                    </a:lnTo>
                    <a:lnTo>
                      <a:pt x="62249" y="363297"/>
                    </a:lnTo>
                    <a:lnTo>
                      <a:pt x="42196" y="180633"/>
                    </a:lnTo>
                    <a:close/>
                  </a:path>
                  <a:path w="229234" h="678814">
                    <a:moveTo>
                      <a:pt x="44471" y="34909"/>
                    </a:moveTo>
                    <a:lnTo>
                      <a:pt x="38375" y="34909"/>
                    </a:lnTo>
                    <a:lnTo>
                      <a:pt x="83871" y="363297"/>
                    </a:lnTo>
                    <a:lnTo>
                      <a:pt x="93728" y="432981"/>
                    </a:lnTo>
                    <a:lnTo>
                      <a:pt x="93766" y="451242"/>
                    </a:lnTo>
                    <a:lnTo>
                      <a:pt x="100091" y="451242"/>
                    </a:lnTo>
                    <a:lnTo>
                      <a:pt x="100091" y="432981"/>
                    </a:lnTo>
                    <a:lnTo>
                      <a:pt x="90468" y="363297"/>
                    </a:lnTo>
                    <a:lnTo>
                      <a:pt x="44471" y="34909"/>
                    </a:lnTo>
                    <a:close/>
                  </a:path>
                  <a:path w="229234" h="678814">
                    <a:moveTo>
                      <a:pt x="207826" y="0"/>
                    </a:moveTo>
                    <a:lnTo>
                      <a:pt x="186465" y="24491"/>
                    </a:lnTo>
                    <a:lnTo>
                      <a:pt x="186863" y="26794"/>
                    </a:lnTo>
                    <a:lnTo>
                      <a:pt x="187523" y="28962"/>
                    </a:lnTo>
                    <a:lnTo>
                      <a:pt x="139126" y="363297"/>
                    </a:lnTo>
                    <a:lnTo>
                      <a:pt x="128873" y="432981"/>
                    </a:lnTo>
                    <a:lnTo>
                      <a:pt x="128833" y="451242"/>
                    </a:lnTo>
                    <a:lnTo>
                      <a:pt x="135304" y="451242"/>
                    </a:lnTo>
                    <a:lnTo>
                      <a:pt x="135344" y="432981"/>
                    </a:lnTo>
                    <a:lnTo>
                      <a:pt x="145587" y="363297"/>
                    </a:lnTo>
                    <a:lnTo>
                      <a:pt x="192926" y="37485"/>
                    </a:lnTo>
                    <a:lnTo>
                      <a:pt x="222783" y="37485"/>
                    </a:lnTo>
                    <a:lnTo>
                      <a:pt x="227499" y="30430"/>
                    </a:lnTo>
                    <a:lnTo>
                      <a:pt x="229186" y="21926"/>
                    </a:lnTo>
                    <a:lnTo>
                      <a:pt x="227499" y="13420"/>
                    </a:lnTo>
                    <a:lnTo>
                      <a:pt x="222908" y="6447"/>
                    </a:lnTo>
                    <a:lnTo>
                      <a:pt x="216115" y="1732"/>
                    </a:lnTo>
                    <a:lnTo>
                      <a:pt x="207826" y="0"/>
                    </a:lnTo>
                    <a:close/>
                  </a:path>
                  <a:path w="229234" h="678814">
                    <a:moveTo>
                      <a:pt x="207826" y="142477"/>
                    </a:moveTo>
                    <a:lnTo>
                      <a:pt x="199536" y="144188"/>
                    </a:lnTo>
                    <a:lnTo>
                      <a:pt x="192744" y="148856"/>
                    </a:lnTo>
                    <a:lnTo>
                      <a:pt x="188152" y="155782"/>
                    </a:lnTo>
                    <a:lnTo>
                      <a:pt x="186465" y="164267"/>
                    </a:lnTo>
                    <a:lnTo>
                      <a:pt x="186520" y="167240"/>
                    </a:lnTo>
                    <a:lnTo>
                      <a:pt x="186989" y="169544"/>
                    </a:lnTo>
                    <a:lnTo>
                      <a:pt x="187920" y="171837"/>
                    </a:lnTo>
                    <a:lnTo>
                      <a:pt x="187834" y="172886"/>
                    </a:lnTo>
                    <a:lnTo>
                      <a:pt x="166549" y="363297"/>
                    </a:lnTo>
                    <a:lnTo>
                      <a:pt x="158800" y="432981"/>
                    </a:lnTo>
                    <a:lnTo>
                      <a:pt x="158770" y="451242"/>
                    </a:lnTo>
                    <a:lnTo>
                      <a:pt x="165230" y="451242"/>
                    </a:lnTo>
                    <a:lnTo>
                      <a:pt x="165261" y="432981"/>
                    </a:lnTo>
                    <a:lnTo>
                      <a:pt x="173146" y="363297"/>
                    </a:lnTo>
                    <a:lnTo>
                      <a:pt x="193449" y="180633"/>
                    </a:lnTo>
                    <a:lnTo>
                      <a:pt x="221752" y="180633"/>
                    </a:lnTo>
                    <a:lnTo>
                      <a:pt x="222908" y="179842"/>
                    </a:lnTo>
                    <a:lnTo>
                      <a:pt x="227499" y="172886"/>
                    </a:lnTo>
                    <a:lnTo>
                      <a:pt x="229186" y="164267"/>
                    </a:lnTo>
                    <a:lnTo>
                      <a:pt x="227499" y="155782"/>
                    </a:lnTo>
                    <a:lnTo>
                      <a:pt x="222908" y="148856"/>
                    </a:lnTo>
                    <a:lnTo>
                      <a:pt x="216115" y="144188"/>
                    </a:lnTo>
                    <a:lnTo>
                      <a:pt x="207826" y="142477"/>
                    </a:lnTo>
                    <a:close/>
                  </a:path>
                  <a:path w="229234" h="678814">
                    <a:moveTo>
                      <a:pt x="207826" y="285090"/>
                    </a:moveTo>
                    <a:lnTo>
                      <a:pt x="199536" y="286821"/>
                    </a:lnTo>
                    <a:lnTo>
                      <a:pt x="192744" y="291533"/>
                    </a:lnTo>
                    <a:lnTo>
                      <a:pt x="188152" y="298502"/>
                    </a:lnTo>
                    <a:lnTo>
                      <a:pt x="186465" y="307006"/>
                    </a:lnTo>
                    <a:lnTo>
                      <a:pt x="186465" y="309309"/>
                    </a:lnTo>
                    <a:lnTo>
                      <a:pt x="186863" y="311749"/>
                    </a:lnTo>
                    <a:lnTo>
                      <a:pt x="187408" y="313644"/>
                    </a:lnTo>
                    <a:lnTo>
                      <a:pt x="187523" y="451242"/>
                    </a:lnTo>
                    <a:lnTo>
                      <a:pt x="193847" y="451242"/>
                    </a:lnTo>
                    <a:lnTo>
                      <a:pt x="193847" y="323518"/>
                    </a:lnTo>
                    <a:lnTo>
                      <a:pt x="221304" y="323518"/>
                    </a:lnTo>
                    <a:lnTo>
                      <a:pt x="222908" y="322416"/>
                    </a:lnTo>
                    <a:lnTo>
                      <a:pt x="227499" y="315491"/>
                    </a:lnTo>
                    <a:lnTo>
                      <a:pt x="229186" y="307006"/>
                    </a:lnTo>
                    <a:lnTo>
                      <a:pt x="227487" y="298483"/>
                    </a:lnTo>
                    <a:lnTo>
                      <a:pt x="222908" y="291533"/>
                    </a:lnTo>
                    <a:lnTo>
                      <a:pt x="216115" y="286821"/>
                    </a:lnTo>
                    <a:lnTo>
                      <a:pt x="207826" y="285090"/>
                    </a:lnTo>
                    <a:close/>
                  </a:path>
                  <a:path w="229234" h="678814">
                    <a:moveTo>
                      <a:pt x="21234" y="285090"/>
                    </a:moveTo>
                    <a:lnTo>
                      <a:pt x="13591" y="285090"/>
                    </a:lnTo>
                    <a:lnTo>
                      <a:pt x="6858" y="289017"/>
                    </a:lnTo>
                    <a:lnTo>
                      <a:pt x="3036" y="295237"/>
                    </a:lnTo>
                    <a:lnTo>
                      <a:pt x="927" y="298502"/>
                    </a:lnTo>
                    <a:lnTo>
                      <a:pt x="0" y="302545"/>
                    </a:lnTo>
                    <a:lnTo>
                      <a:pt x="19" y="309309"/>
                    </a:lnTo>
                    <a:lnTo>
                      <a:pt x="272" y="311069"/>
                    </a:lnTo>
                    <a:lnTo>
                      <a:pt x="795" y="313100"/>
                    </a:lnTo>
                    <a:lnTo>
                      <a:pt x="1193" y="315131"/>
                    </a:lnTo>
                    <a:lnTo>
                      <a:pt x="3036" y="318649"/>
                    </a:lnTo>
                    <a:lnTo>
                      <a:pt x="6858" y="324733"/>
                    </a:lnTo>
                    <a:lnTo>
                      <a:pt x="13591" y="328796"/>
                    </a:lnTo>
                    <a:lnTo>
                      <a:pt x="26512" y="328796"/>
                    </a:lnTo>
                    <a:lnTo>
                      <a:pt x="31391" y="326764"/>
                    </a:lnTo>
                    <a:lnTo>
                      <a:pt x="35213" y="323518"/>
                    </a:lnTo>
                    <a:lnTo>
                      <a:pt x="41674" y="323518"/>
                    </a:lnTo>
                    <a:lnTo>
                      <a:pt x="41674" y="313644"/>
                    </a:lnTo>
                    <a:lnTo>
                      <a:pt x="42197" y="311477"/>
                    </a:lnTo>
                    <a:lnTo>
                      <a:pt x="42595" y="309309"/>
                    </a:lnTo>
                    <a:lnTo>
                      <a:pt x="42595" y="307006"/>
                    </a:lnTo>
                    <a:lnTo>
                      <a:pt x="40896" y="298483"/>
                    </a:lnTo>
                    <a:lnTo>
                      <a:pt x="36316" y="291533"/>
                    </a:lnTo>
                    <a:lnTo>
                      <a:pt x="29524" y="286821"/>
                    </a:lnTo>
                    <a:lnTo>
                      <a:pt x="21234" y="285090"/>
                    </a:lnTo>
                    <a:close/>
                  </a:path>
                  <a:path w="229234" h="678814">
                    <a:moveTo>
                      <a:pt x="221304" y="323518"/>
                    </a:moveTo>
                    <a:lnTo>
                      <a:pt x="193847" y="323518"/>
                    </a:lnTo>
                    <a:lnTo>
                      <a:pt x="197543" y="326764"/>
                    </a:lnTo>
                    <a:lnTo>
                      <a:pt x="202548" y="328796"/>
                    </a:lnTo>
                    <a:lnTo>
                      <a:pt x="207826" y="328796"/>
                    </a:lnTo>
                    <a:lnTo>
                      <a:pt x="216115" y="327084"/>
                    </a:lnTo>
                    <a:lnTo>
                      <a:pt x="221304" y="323518"/>
                    </a:lnTo>
                    <a:close/>
                  </a:path>
                  <a:path w="229234" h="678814">
                    <a:moveTo>
                      <a:pt x="21234" y="142477"/>
                    </a:moveTo>
                    <a:lnTo>
                      <a:pt x="12965" y="144188"/>
                    </a:lnTo>
                    <a:lnTo>
                      <a:pt x="6215" y="148856"/>
                    </a:lnTo>
                    <a:lnTo>
                      <a:pt x="1667" y="155782"/>
                    </a:lnTo>
                    <a:lnTo>
                      <a:pt x="0" y="164267"/>
                    </a:lnTo>
                    <a:lnTo>
                      <a:pt x="1667" y="172886"/>
                    </a:lnTo>
                    <a:lnTo>
                      <a:pt x="6215" y="179842"/>
                    </a:lnTo>
                    <a:lnTo>
                      <a:pt x="12965" y="184490"/>
                    </a:lnTo>
                    <a:lnTo>
                      <a:pt x="21234" y="186182"/>
                    </a:lnTo>
                    <a:lnTo>
                      <a:pt x="26910" y="186182"/>
                    </a:lnTo>
                    <a:lnTo>
                      <a:pt x="31789" y="184151"/>
                    </a:lnTo>
                    <a:lnTo>
                      <a:pt x="35737" y="180633"/>
                    </a:lnTo>
                    <a:lnTo>
                      <a:pt x="42196" y="180633"/>
                    </a:lnTo>
                    <a:lnTo>
                      <a:pt x="41346" y="172886"/>
                    </a:lnTo>
                    <a:lnTo>
                      <a:pt x="41402" y="171837"/>
                    </a:lnTo>
                    <a:lnTo>
                      <a:pt x="42101" y="169544"/>
                    </a:lnTo>
                    <a:lnTo>
                      <a:pt x="42595" y="167240"/>
                    </a:lnTo>
                    <a:lnTo>
                      <a:pt x="42595" y="164267"/>
                    </a:lnTo>
                    <a:lnTo>
                      <a:pt x="40908" y="155782"/>
                    </a:lnTo>
                    <a:lnTo>
                      <a:pt x="36316" y="148856"/>
                    </a:lnTo>
                    <a:lnTo>
                      <a:pt x="29524" y="144188"/>
                    </a:lnTo>
                    <a:lnTo>
                      <a:pt x="21234" y="142477"/>
                    </a:lnTo>
                    <a:close/>
                  </a:path>
                  <a:path w="229234" h="678814">
                    <a:moveTo>
                      <a:pt x="221752" y="180633"/>
                    </a:moveTo>
                    <a:lnTo>
                      <a:pt x="193449" y="180633"/>
                    </a:lnTo>
                    <a:lnTo>
                      <a:pt x="197020" y="184151"/>
                    </a:lnTo>
                    <a:lnTo>
                      <a:pt x="202150" y="186182"/>
                    </a:lnTo>
                    <a:lnTo>
                      <a:pt x="207826" y="186182"/>
                    </a:lnTo>
                    <a:lnTo>
                      <a:pt x="216115" y="184490"/>
                    </a:lnTo>
                    <a:lnTo>
                      <a:pt x="221752" y="180633"/>
                    </a:lnTo>
                    <a:close/>
                  </a:path>
                  <a:path w="229234" h="678814">
                    <a:moveTo>
                      <a:pt x="21234" y="0"/>
                    </a:moveTo>
                    <a:lnTo>
                      <a:pt x="12965" y="1732"/>
                    </a:lnTo>
                    <a:lnTo>
                      <a:pt x="6215" y="6447"/>
                    </a:lnTo>
                    <a:lnTo>
                      <a:pt x="1667" y="13420"/>
                    </a:lnTo>
                    <a:lnTo>
                      <a:pt x="0" y="21926"/>
                    </a:lnTo>
                    <a:lnTo>
                      <a:pt x="1667" y="30430"/>
                    </a:lnTo>
                    <a:lnTo>
                      <a:pt x="6215" y="37399"/>
                    </a:lnTo>
                    <a:lnTo>
                      <a:pt x="12965" y="42110"/>
                    </a:lnTo>
                    <a:lnTo>
                      <a:pt x="21234" y="43841"/>
                    </a:lnTo>
                    <a:lnTo>
                      <a:pt x="28355" y="43841"/>
                    </a:lnTo>
                    <a:lnTo>
                      <a:pt x="34417" y="40459"/>
                    </a:lnTo>
                    <a:lnTo>
                      <a:pt x="38375" y="34909"/>
                    </a:lnTo>
                    <a:lnTo>
                      <a:pt x="44471" y="34909"/>
                    </a:lnTo>
                    <a:lnTo>
                      <a:pt x="42595" y="21517"/>
                    </a:lnTo>
                    <a:lnTo>
                      <a:pt x="40818" y="13075"/>
                    </a:lnTo>
                    <a:lnTo>
                      <a:pt x="36171" y="6243"/>
                    </a:lnTo>
                    <a:lnTo>
                      <a:pt x="29396" y="1668"/>
                    </a:lnTo>
                    <a:lnTo>
                      <a:pt x="21234" y="0"/>
                    </a:lnTo>
                    <a:close/>
                  </a:path>
                  <a:path w="229234" h="678814">
                    <a:moveTo>
                      <a:pt x="222783" y="37485"/>
                    </a:moveTo>
                    <a:lnTo>
                      <a:pt x="192926" y="37485"/>
                    </a:lnTo>
                    <a:lnTo>
                      <a:pt x="196622" y="41401"/>
                    </a:lnTo>
                    <a:lnTo>
                      <a:pt x="201889" y="43841"/>
                    </a:lnTo>
                    <a:lnTo>
                      <a:pt x="207826" y="43841"/>
                    </a:lnTo>
                    <a:lnTo>
                      <a:pt x="216115" y="42110"/>
                    </a:lnTo>
                    <a:lnTo>
                      <a:pt x="222783" y="37485"/>
                    </a:lnTo>
                    <a:close/>
                  </a:path>
                </a:pathLst>
              </a:custGeom>
              <a:solidFill>
                <a:srgbClr val="ED1B3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19"/>
              <p:cNvSpPr/>
              <p:nvPr/>
            </p:nvSpPr>
            <p:spPr>
              <a:xfrm>
                <a:off x="890437" y="1280637"/>
                <a:ext cx="1107440" cy="1125855"/>
              </a:xfrm>
              <a:custGeom>
                <a:avLst/>
                <a:gdLst/>
                <a:ahLst/>
                <a:cxnLst/>
                <a:rect l="l" t="t" r="r" b="b"/>
                <a:pathLst>
                  <a:path w="1107439" h="1125855">
                    <a:moveTo>
                      <a:pt x="553553" y="0"/>
                    </a:moveTo>
                    <a:lnTo>
                      <a:pt x="505776" y="2085"/>
                    </a:lnTo>
                    <a:lnTo>
                      <a:pt x="459130" y="8228"/>
                    </a:lnTo>
                    <a:lnTo>
                      <a:pt x="413781" y="18257"/>
                    </a:lnTo>
                    <a:lnTo>
                      <a:pt x="369896" y="32002"/>
                    </a:lnTo>
                    <a:lnTo>
                      <a:pt x="327639" y="49292"/>
                    </a:lnTo>
                    <a:lnTo>
                      <a:pt x="287178" y="69956"/>
                    </a:lnTo>
                    <a:lnTo>
                      <a:pt x="248677" y="93824"/>
                    </a:lnTo>
                    <a:lnTo>
                      <a:pt x="212303" y="120725"/>
                    </a:lnTo>
                    <a:lnTo>
                      <a:pt x="178222" y="150488"/>
                    </a:lnTo>
                    <a:lnTo>
                      <a:pt x="146599" y="182943"/>
                    </a:lnTo>
                    <a:lnTo>
                      <a:pt x="117601" y="217918"/>
                    </a:lnTo>
                    <a:lnTo>
                      <a:pt x="91393" y="255243"/>
                    </a:lnTo>
                    <a:lnTo>
                      <a:pt x="68141" y="294748"/>
                    </a:lnTo>
                    <a:lnTo>
                      <a:pt x="48011" y="336261"/>
                    </a:lnTo>
                    <a:lnTo>
                      <a:pt x="31169" y="379613"/>
                    </a:lnTo>
                    <a:lnTo>
                      <a:pt x="17781" y="424631"/>
                    </a:lnTo>
                    <a:lnTo>
                      <a:pt x="8013" y="471146"/>
                    </a:lnTo>
                    <a:lnTo>
                      <a:pt x="2031" y="518987"/>
                    </a:lnTo>
                    <a:lnTo>
                      <a:pt x="0" y="567982"/>
                    </a:lnTo>
                    <a:lnTo>
                      <a:pt x="2219" y="619221"/>
                    </a:lnTo>
                    <a:lnTo>
                      <a:pt x="8751" y="669187"/>
                    </a:lnTo>
                    <a:lnTo>
                      <a:pt x="19407" y="717682"/>
                    </a:lnTo>
                    <a:lnTo>
                      <a:pt x="33996" y="764512"/>
                    </a:lnTo>
                    <a:lnTo>
                      <a:pt x="52331" y="809482"/>
                    </a:lnTo>
                    <a:lnTo>
                      <a:pt x="74220" y="852397"/>
                    </a:lnTo>
                    <a:lnTo>
                      <a:pt x="99476" y="893060"/>
                    </a:lnTo>
                    <a:lnTo>
                      <a:pt x="127908" y="931276"/>
                    </a:lnTo>
                    <a:lnTo>
                      <a:pt x="159327" y="966851"/>
                    </a:lnTo>
                    <a:lnTo>
                      <a:pt x="193545" y="999588"/>
                    </a:lnTo>
                    <a:lnTo>
                      <a:pt x="230371" y="1029292"/>
                    </a:lnTo>
                    <a:lnTo>
                      <a:pt x="269616" y="1055768"/>
                    </a:lnTo>
                    <a:lnTo>
                      <a:pt x="311091" y="1078821"/>
                    </a:lnTo>
                    <a:lnTo>
                      <a:pt x="354606" y="1098255"/>
                    </a:lnTo>
                    <a:lnTo>
                      <a:pt x="399973" y="1113874"/>
                    </a:lnTo>
                    <a:lnTo>
                      <a:pt x="447002" y="1125484"/>
                    </a:lnTo>
                    <a:lnTo>
                      <a:pt x="447002" y="890915"/>
                    </a:lnTo>
                    <a:lnTo>
                      <a:pt x="404992" y="820812"/>
                    </a:lnTo>
                    <a:lnTo>
                      <a:pt x="405558" y="779452"/>
                    </a:lnTo>
                    <a:lnTo>
                      <a:pt x="397987" y="779452"/>
                    </a:lnTo>
                    <a:lnTo>
                      <a:pt x="397987" y="780227"/>
                    </a:lnTo>
                    <a:lnTo>
                      <a:pt x="390165" y="790321"/>
                    </a:lnTo>
                    <a:lnTo>
                      <a:pt x="382255" y="796153"/>
                    </a:lnTo>
                    <a:lnTo>
                      <a:pt x="369483" y="799943"/>
                    </a:lnTo>
                    <a:lnTo>
                      <a:pt x="347078" y="803912"/>
                    </a:lnTo>
                    <a:lnTo>
                      <a:pt x="341830" y="798932"/>
                    </a:lnTo>
                    <a:lnTo>
                      <a:pt x="339134" y="793166"/>
                    </a:lnTo>
                    <a:lnTo>
                      <a:pt x="338142" y="782921"/>
                    </a:lnTo>
                    <a:lnTo>
                      <a:pt x="338000" y="764500"/>
                    </a:lnTo>
                    <a:lnTo>
                      <a:pt x="339418" y="744957"/>
                    </a:lnTo>
                    <a:lnTo>
                      <a:pt x="342539" y="732824"/>
                    </a:lnTo>
                    <a:lnTo>
                      <a:pt x="345659" y="726626"/>
                    </a:lnTo>
                    <a:lnTo>
                      <a:pt x="347078" y="724888"/>
                    </a:lnTo>
                    <a:lnTo>
                      <a:pt x="371240" y="731324"/>
                    </a:lnTo>
                    <a:lnTo>
                      <a:pt x="386939" y="739234"/>
                    </a:lnTo>
                    <a:lnTo>
                      <a:pt x="395435" y="745942"/>
                    </a:lnTo>
                    <a:lnTo>
                      <a:pt x="397987" y="748773"/>
                    </a:lnTo>
                    <a:lnTo>
                      <a:pt x="397987" y="749547"/>
                    </a:lnTo>
                    <a:lnTo>
                      <a:pt x="405558" y="749547"/>
                    </a:lnTo>
                    <a:lnTo>
                      <a:pt x="405252" y="696804"/>
                    </a:lnTo>
                    <a:lnTo>
                      <a:pt x="404239" y="636923"/>
                    </a:lnTo>
                    <a:lnTo>
                      <a:pt x="389475" y="636923"/>
                    </a:lnTo>
                    <a:lnTo>
                      <a:pt x="389475" y="637697"/>
                    </a:lnTo>
                    <a:lnTo>
                      <a:pt x="381758" y="647898"/>
                    </a:lnTo>
                    <a:lnTo>
                      <a:pt x="373883" y="653766"/>
                    </a:lnTo>
                    <a:lnTo>
                      <a:pt x="361077" y="657524"/>
                    </a:lnTo>
                    <a:lnTo>
                      <a:pt x="338565" y="661393"/>
                    </a:lnTo>
                    <a:lnTo>
                      <a:pt x="333311" y="656295"/>
                    </a:lnTo>
                    <a:lnTo>
                      <a:pt x="330612" y="650489"/>
                    </a:lnTo>
                    <a:lnTo>
                      <a:pt x="329618" y="640279"/>
                    </a:lnTo>
                    <a:lnTo>
                      <a:pt x="329476" y="621970"/>
                    </a:lnTo>
                    <a:lnTo>
                      <a:pt x="330896" y="602456"/>
                    </a:lnTo>
                    <a:lnTo>
                      <a:pt x="334021" y="590389"/>
                    </a:lnTo>
                    <a:lnTo>
                      <a:pt x="337145" y="584256"/>
                    </a:lnTo>
                    <a:lnTo>
                      <a:pt x="338565" y="582547"/>
                    </a:lnTo>
                    <a:lnTo>
                      <a:pt x="362807" y="588874"/>
                    </a:lnTo>
                    <a:lnTo>
                      <a:pt x="378497" y="596727"/>
                    </a:lnTo>
                    <a:lnTo>
                      <a:pt x="386949" y="603415"/>
                    </a:lnTo>
                    <a:lnTo>
                      <a:pt x="389475" y="606243"/>
                    </a:lnTo>
                    <a:lnTo>
                      <a:pt x="389475" y="607018"/>
                    </a:lnTo>
                    <a:lnTo>
                      <a:pt x="403097" y="607018"/>
                    </a:lnTo>
                    <a:lnTo>
                      <a:pt x="401959" y="577896"/>
                    </a:lnTo>
                    <a:lnTo>
                      <a:pt x="400499" y="549103"/>
                    </a:lnTo>
                    <a:lnTo>
                      <a:pt x="398684" y="521111"/>
                    </a:lnTo>
                    <a:lnTo>
                      <a:pt x="396480" y="494393"/>
                    </a:lnTo>
                    <a:lnTo>
                      <a:pt x="383234" y="494393"/>
                    </a:lnTo>
                    <a:lnTo>
                      <a:pt x="383234" y="495168"/>
                    </a:lnTo>
                    <a:lnTo>
                      <a:pt x="375627" y="505368"/>
                    </a:lnTo>
                    <a:lnTo>
                      <a:pt x="367808" y="511235"/>
                    </a:lnTo>
                    <a:lnTo>
                      <a:pt x="355021" y="514990"/>
                    </a:lnTo>
                    <a:lnTo>
                      <a:pt x="332513" y="518853"/>
                    </a:lnTo>
                    <a:lnTo>
                      <a:pt x="327259" y="513873"/>
                    </a:lnTo>
                    <a:lnTo>
                      <a:pt x="324560" y="508107"/>
                    </a:lnTo>
                    <a:lnTo>
                      <a:pt x="323566" y="497861"/>
                    </a:lnTo>
                    <a:lnTo>
                      <a:pt x="323424" y="479440"/>
                    </a:lnTo>
                    <a:lnTo>
                      <a:pt x="324844" y="459927"/>
                    </a:lnTo>
                    <a:lnTo>
                      <a:pt x="327969" y="447859"/>
                    </a:lnTo>
                    <a:lnTo>
                      <a:pt x="331093" y="441726"/>
                    </a:lnTo>
                    <a:lnTo>
                      <a:pt x="332513" y="440018"/>
                    </a:lnTo>
                    <a:lnTo>
                      <a:pt x="356725" y="446339"/>
                    </a:lnTo>
                    <a:lnTo>
                      <a:pt x="372351" y="454194"/>
                    </a:lnTo>
                    <a:lnTo>
                      <a:pt x="380738" y="460884"/>
                    </a:lnTo>
                    <a:lnTo>
                      <a:pt x="383234" y="463713"/>
                    </a:lnTo>
                    <a:lnTo>
                      <a:pt x="383234" y="464488"/>
                    </a:lnTo>
                    <a:lnTo>
                      <a:pt x="393255" y="464488"/>
                    </a:lnTo>
                    <a:lnTo>
                      <a:pt x="390256" y="443317"/>
                    </a:lnTo>
                    <a:lnTo>
                      <a:pt x="388603" y="433571"/>
                    </a:lnTo>
                    <a:lnTo>
                      <a:pt x="386825" y="424479"/>
                    </a:lnTo>
                    <a:lnTo>
                      <a:pt x="381530" y="370832"/>
                    </a:lnTo>
                    <a:lnTo>
                      <a:pt x="391740" y="342246"/>
                    </a:lnTo>
                    <a:lnTo>
                      <a:pt x="414022" y="333493"/>
                    </a:lnTo>
                    <a:lnTo>
                      <a:pt x="444945" y="339346"/>
                    </a:lnTo>
                    <a:lnTo>
                      <a:pt x="481074" y="354575"/>
                    </a:lnTo>
                    <a:lnTo>
                      <a:pt x="517376" y="356198"/>
                    </a:lnTo>
                    <a:lnTo>
                      <a:pt x="557576" y="335627"/>
                    </a:lnTo>
                    <a:lnTo>
                      <a:pt x="597396" y="302594"/>
                    </a:lnTo>
                    <a:lnTo>
                      <a:pt x="632555" y="266830"/>
                    </a:lnTo>
                    <a:lnTo>
                      <a:pt x="658775" y="238066"/>
                    </a:lnTo>
                    <a:lnTo>
                      <a:pt x="681999" y="219034"/>
                    </a:lnTo>
                    <a:lnTo>
                      <a:pt x="706859" y="209921"/>
                    </a:lnTo>
                    <a:lnTo>
                      <a:pt x="727451" y="216635"/>
                    </a:lnTo>
                    <a:lnTo>
                      <a:pt x="737868" y="245086"/>
                    </a:lnTo>
                    <a:lnTo>
                      <a:pt x="732208" y="301184"/>
                    </a:lnTo>
                    <a:lnTo>
                      <a:pt x="729361" y="315710"/>
                    </a:lnTo>
                    <a:lnTo>
                      <a:pt x="726764" y="332347"/>
                    </a:lnTo>
                    <a:lnTo>
                      <a:pt x="722176" y="371088"/>
                    </a:lnTo>
                    <a:lnTo>
                      <a:pt x="718580" y="415601"/>
                    </a:lnTo>
                    <a:lnTo>
                      <a:pt x="715548" y="464488"/>
                    </a:lnTo>
                    <a:lnTo>
                      <a:pt x="723684" y="464488"/>
                    </a:lnTo>
                    <a:lnTo>
                      <a:pt x="723684" y="463713"/>
                    </a:lnTo>
                    <a:lnTo>
                      <a:pt x="731512" y="453507"/>
                    </a:lnTo>
                    <a:lnTo>
                      <a:pt x="739425" y="447636"/>
                    </a:lnTo>
                    <a:lnTo>
                      <a:pt x="752194" y="443880"/>
                    </a:lnTo>
                    <a:lnTo>
                      <a:pt x="774594" y="440018"/>
                    </a:lnTo>
                    <a:lnTo>
                      <a:pt x="779957" y="445004"/>
                    </a:lnTo>
                    <a:lnTo>
                      <a:pt x="782711" y="450772"/>
                    </a:lnTo>
                    <a:lnTo>
                      <a:pt x="783726" y="461019"/>
                    </a:lnTo>
                    <a:lnTo>
                      <a:pt x="783871" y="479440"/>
                    </a:lnTo>
                    <a:lnTo>
                      <a:pt x="782421" y="498952"/>
                    </a:lnTo>
                    <a:lnTo>
                      <a:pt x="779232" y="511017"/>
                    </a:lnTo>
                    <a:lnTo>
                      <a:pt x="776043" y="517146"/>
                    </a:lnTo>
                    <a:lnTo>
                      <a:pt x="774594" y="518853"/>
                    </a:lnTo>
                    <a:lnTo>
                      <a:pt x="750436" y="512532"/>
                    </a:lnTo>
                    <a:lnTo>
                      <a:pt x="734736" y="504682"/>
                    </a:lnTo>
                    <a:lnTo>
                      <a:pt x="726238" y="497995"/>
                    </a:lnTo>
                    <a:lnTo>
                      <a:pt x="723684" y="495168"/>
                    </a:lnTo>
                    <a:lnTo>
                      <a:pt x="723684" y="494393"/>
                    </a:lnTo>
                    <a:lnTo>
                      <a:pt x="714229" y="494393"/>
                    </a:lnTo>
                    <a:lnTo>
                      <a:pt x="712051" y="550847"/>
                    </a:lnTo>
                    <a:lnTo>
                      <a:pt x="710439" y="607018"/>
                    </a:lnTo>
                    <a:lnTo>
                      <a:pt x="716501" y="607018"/>
                    </a:lnTo>
                    <a:lnTo>
                      <a:pt x="716501" y="606243"/>
                    </a:lnTo>
                    <a:lnTo>
                      <a:pt x="724214" y="596042"/>
                    </a:lnTo>
                    <a:lnTo>
                      <a:pt x="732068" y="590174"/>
                    </a:lnTo>
                    <a:lnTo>
                      <a:pt x="744815" y="586416"/>
                    </a:lnTo>
                    <a:lnTo>
                      <a:pt x="767212" y="582547"/>
                    </a:lnTo>
                    <a:lnTo>
                      <a:pt x="772575" y="587533"/>
                    </a:lnTo>
                    <a:lnTo>
                      <a:pt x="775329" y="593302"/>
                    </a:lnTo>
                    <a:lnTo>
                      <a:pt x="776344" y="603549"/>
                    </a:lnTo>
                    <a:lnTo>
                      <a:pt x="776489" y="621970"/>
                    </a:lnTo>
                    <a:lnTo>
                      <a:pt x="775039" y="641400"/>
                    </a:lnTo>
                    <a:lnTo>
                      <a:pt x="771850" y="653477"/>
                    </a:lnTo>
                    <a:lnTo>
                      <a:pt x="768661" y="659656"/>
                    </a:lnTo>
                    <a:lnTo>
                      <a:pt x="767212" y="661393"/>
                    </a:lnTo>
                    <a:lnTo>
                      <a:pt x="743085" y="655067"/>
                    </a:lnTo>
                    <a:lnTo>
                      <a:pt x="727454" y="647213"/>
                    </a:lnTo>
                    <a:lnTo>
                      <a:pt x="719024" y="640525"/>
                    </a:lnTo>
                    <a:lnTo>
                      <a:pt x="716501" y="637697"/>
                    </a:lnTo>
                    <a:lnTo>
                      <a:pt x="716501" y="636923"/>
                    </a:lnTo>
                    <a:lnTo>
                      <a:pt x="709873" y="636923"/>
                    </a:lnTo>
                    <a:lnTo>
                      <a:pt x="708733" y="724823"/>
                    </a:lnTo>
                    <a:lnTo>
                      <a:pt x="708554" y="749547"/>
                    </a:lnTo>
                    <a:lnTo>
                      <a:pt x="716501" y="749547"/>
                    </a:lnTo>
                    <a:lnTo>
                      <a:pt x="716501" y="748773"/>
                    </a:lnTo>
                    <a:lnTo>
                      <a:pt x="724214" y="738572"/>
                    </a:lnTo>
                    <a:lnTo>
                      <a:pt x="732068" y="732704"/>
                    </a:lnTo>
                    <a:lnTo>
                      <a:pt x="744815" y="728946"/>
                    </a:lnTo>
                    <a:lnTo>
                      <a:pt x="767212" y="725077"/>
                    </a:lnTo>
                    <a:lnTo>
                      <a:pt x="772575" y="730063"/>
                    </a:lnTo>
                    <a:lnTo>
                      <a:pt x="775329" y="735832"/>
                    </a:lnTo>
                    <a:lnTo>
                      <a:pt x="776344" y="746079"/>
                    </a:lnTo>
                    <a:lnTo>
                      <a:pt x="776489" y="764500"/>
                    </a:lnTo>
                    <a:lnTo>
                      <a:pt x="775039" y="784012"/>
                    </a:lnTo>
                    <a:lnTo>
                      <a:pt x="771850" y="796076"/>
                    </a:lnTo>
                    <a:lnTo>
                      <a:pt x="768661" y="802205"/>
                    </a:lnTo>
                    <a:lnTo>
                      <a:pt x="767212" y="803912"/>
                    </a:lnTo>
                    <a:lnTo>
                      <a:pt x="743085" y="797512"/>
                    </a:lnTo>
                    <a:lnTo>
                      <a:pt x="727454" y="789670"/>
                    </a:lnTo>
                    <a:lnTo>
                      <a:pt x="719024" y="783028"/>
                    </a:lnTo>
                    <a:lnTo>
                      <a:pt x="716501" y="780227"/>
                    </a:lnTo>
                    <a:lnTo>
                      <a:pt x="716501" y="779452"/>
                    </a:lnTo>
                    <a:lnTo>
                      <a:pt x="708554" y="779452"/>
                    </a:lnTo>
                    <a:lnTo>
                      <a:pt x="708554" y="820812"/>
                    </a:lnTo>
                    <a:lnTo>
                      <a:pt x="666723" y="890915"/>
                    </a:lnTo>
                    <a:lnTo>
                      <a:pt x="666723" y="1124122"/>
                    </a:lnTo>
                    <a:lnTo>
                      <a:pt x="713116" y="1112055"/>
                    </a:lnTo>
                    <a:lnTo>
                      <a:pt x="757856" y="1096077"/>
                    </a:lnTo>
                    <a:lnTo>
                      <a:pt x="800759" y="1076378"/>
                    </a:lnTo>
                    <a:lnTo>
                      <a:pt x="841639" y="1053147"/>
                    </a:lnTo>
                    <a:lnTo>
                      <a:pt x="880311" y="1026575"/>
                    </a:lnTo>
                    <a:lnTo>
                      <a:pt x="916590" y="996850"/>
                    </a:lnTo>
                    <a:lnTo>
                      <a:pt x="950292" y="964163"/>
                    </a:lnTo>
                    <a:lnTo>
                      <a:pt x="981231" y="928703"/>
                    </a:lnTo>
                    <a:lnTo>
                      <a:pt x="1009223" y="890660"/>
                    </a:lnTo>
                    <a:lnTo>
                      <a:pt x="1034083" y="850225"/>
                    </a:lnTo>
                    <a:lnTo>
                      <a:pt x="1055625" y="807586"/>
                    </a:lnTo>
                    <a:lnTo>
                      <a:pt x="1073666" y="762933"/>
                    </a:lnTo>
                    <a:lnTo>
                      <a:pt x="1088019" y="716457"/>
                    </a:lnTo>
                    <a:lnTo>
                      <a:pt x="1098500" y="668346"/>
                    </a:lnTo>
                    <a:lnTo>
                      <a:pt x="1104925" y="618792"/>
                    </a:lnTo>
                    <a:lnTo>
                      <a:pt x="1107107" y="567982"/>
                    </a:lnTo>
                    <a:lnTo>
                      <a:pt x="1105076" y="518987"/>
                    </a:lnTo>
                    <a:lnTo>
                      <a:pt x="1099094" y="471146"/>
                    </a:lnTo>
                    <a:lnTo>
                      <a:pt x="1089325" y="424631"/>
                    </a:lnTo>
                    <a:lnTo>
                      <a:pt x="1075937" y="379613"/>
                    </a:lnTo>
                    <a:lnTo>
                      <a:pt x="1059096" y="336261"/>
                    </a:lnTo>
                    <a:lnTo>
                      <a:pt x="1038966" y="294748"/>
                    </a:lnTo>
                    <a:lnTo>
                      <a:pt x="1015714" y="255243"/>
                    </a:lnTo>
                    <a:lnTo>
                      <a:pt x="989506" y="217918"/>
                    </a:lnTo>
                    <a:lnTo>
                      <a:pt x="960508" y="182943"/>
                    </a:lnTo>
                    <a:lnTo>
                      <a:pt x="928885" y="150488"/>
                    </a:lnTo>
                    <a:lnTo>
                      <a:pt x="894804" y="120725"/>
                    </a:lnTo>
                    <a:lnTo>
                      <a:pt x="858430" y="93824"/>
                    </a:lnTo>
                    <a:lnTo>
                      <a:pt x="819929" y="69956"/>
                    </a:lnTo>
                    <a:lnTo>
                      <a:pt x="779468" y="49292"/>
                    </a:lnTo>
                    <a:lnTo>
                      <a:pt x="737211" y="32002"/>
                    </a:lnTo>
                    <a:lnTo>
                      <a:pt x="693326" y="18257"/>
                    </a:lnTo>
                    <a:lnTo>
                      <a:pt x="647977" y="8228"/>
                    </a:lnTo>
                    <a:lnTo>
                      <a:pt x="601331" y="2085"/>
                    </a:lnTo>
                    <a:lnTo>
                      <a:pt x="553553" y="0"/>
                    </a:lnTo>
                    <a:close/>
                  </a:path>
                </a:pathLst>
              </a:custGeom>
              <a:solidFill>
                <a:srgbClr val="ED1C2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0" name="object 20"/>
            <p:cNvSpPr/>
            <p:nvPr/>
          </p:nvSpPr>
          <p:spPr>
            <a:xfrm>
              <a:off x="2179891" y="1280102"/>
              <a:ext cx="1715770" cy="524510"/>
            </a:xfrm>
            <a:custGeom>
              <a:avLst/>
              <a:gdLst/>
              <a:ahLst/>
              <a:cxnLst/>
              <a:rect l="l" t="t" r="r" b="b"/>
              <a:pathLst>
                <a:path w="1715770" h="524510">
                  <a:moveTo>
                    <a:pt x="254635" y="523925"/>
                  </a:moveTo>
                  <a:lnTo>
                    <a:pt x="121094" y="238747"/>
                  </a:lnTo>
                  <a:lnTo>
                    <a:pt x="250278" y="12"/>
                  </a:lnTo>
                  <a:lnTo>
                    <a:pt x="192697" y="12"/>
                  </a:lnTo>
                  <a:lnTo>
                    <a:pt x="56908" y="253009"/>
                  </a:lnTo>
                  <a:lnTo>
                    <a:pt x="56908" y="12"/>
                  </a:lnTo>
                  <a:lnTo>
                    <a:pt x="0" y="12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715770" h="524510">
                  <a:moveTo>
                    <a:pt x="561822" y="523925"/>
                  </a:moveTo>
                  <a:lnTo>
                    <a:pt x="542124" y="418414"/>
                  </a:lnTo>
                  <a:lnTo>
                    <a:pt x="532777" y="368300"/>
                  </a:lnTo>
                  <a:lnTo>
                    <a:pt x="477113" y="70154"/>
                  </a:lnTo>
                  <a:lnTo>
                    <a:pt x="477113" y="368300"/>
                  </a:lnTo>
                  <a:lnTo>
                    <a:pt x="363296" y="368300"/>
                  </a:lnTo>
                  <a:lnTo>
                    <a:pt x="419544" y="65862"/>
                  </a:lnTo>
                  <a:lnTo>
                    <a:pt x="477113" y="368300"/>
                  </a:lnTo>
                  <a:lnTo>
                    <a:pt x="477113" y="70154"/>
                  </a:lnTo>
                  <a:lnTo>
                    <a:pt x="476313" y="65862"/>
                  </a:lnTo>
                  <a:lnTo>
                    <a:pt x="464019" y="0"/>
                  </a:lnTo>
                  <a:lnTo>
                    <a:pt x="381558" y="0"/>
                  </a:lnTo>
                  <a:lnTo>
                    <a:pt x="283883" y="523925"/>
                  </a:lnTo>
                  <a:lnTo>
                    <a:pt x="336296" y="523925"/>
                  </a:lnTo>
                  <a:lnTo>
                    <a:pt x="356019" y="418414"/>
                  </a:lnTo>
                  <a:lnTo>
                    <a:pt x="485190" y="418414"/>
                  </a:lnTo>
                  <a:lnTo>
                    <a:pt x="504913" y="523925"/>
                  </a:lnTo>
                  <a:lnTo>
                    <a:pt x="561822" y="523925"/>
                  </a:lnTo>
                  <a:close/>
                </a:path>
                <a:path w="1715770" h="524510">
                  <a:moveTo>
                    <a:pt x="869670" y="0"/>
                  </a:moveTo>
                  <a:lnTo>
                    <a:pt x="661746" y="0"/>
                  </a:lnTo>
                  <a:lnTo>
                    <a:pt x="647852" y="396684"/>
                  </a:lnTo>
                  <a:lnTo>
                    <a:pt x="645007" y="429564"/>
                  </a:lnTo>
                  <a:lnTo>
                    <a:pt x="636625" y="452932"/>
                  </a:lnTo>
                  <a:lnTo>
                    <a:pt x="619620" y="466877"/>
                  </a:lnTo>
                  <a:lnTo>
                    <a:pt x="590943" y="471512"/>
                  </a:lnTo>
                  <a:lnTo>
                    <a:pt x="590943" y="523849"/>
                  </a:lnTo>
                  <a:lnTo>
                    <a:pt x="600481" y="523849"/>
                  </a:lnTo>
                  <a:lnTo>
                    <a:pt x="649020" y="514858"/>
                  </a:lnTo>
                  <a:lnTo>
                    <a:pt x="680034" y="489635"/>
                  </a:lnTo>
                  <a:lnTo>
                    <a:pt x="696976" y="448983"/>
                  </a:lnTo>
                  <a:lnTo>
                    <a:pt x="703313" y="393700"/>
                  </a:lnTo>
                  <a:lnTo>
                    <a:pt x="714959" y="53098"/>
                  </a:lnTo>
                  <a:lnTo>
                    <a:pt x="812761" y="53098"/>
                  </a:lnTo>
                  <a:lnTo>
                    <a:pt x="812761" y="523925"/>
                  </a:lnTo>
                  <a:lnTo>
                    <a:pt x="869670" y="523925"/>
                  </a:lnTo>
                  <a:lnTo>
                    <a:pt x="869670" y="0"/>
                  </a:lnTo>
                  <a:close/>
                </a:path>
                <a:path w="1715770" h="524510">
                  <a:moveTo>
                    <a:pt x="1140015" y="0"/>
                  </a:moveTo>
                  <a:lnTo>
                    <a:pt x="1076490" y="0"/>
                  </a:lnTo>
                  <a:lnTo>
                    <a:pt x="994829" y="246214"/>
                  </a:lnTo>
                  <a:lnTo>
                    <a:pt x="949566" y="390702"/>
                  </a:lnTo>
                  <a:lnTo>
                    <a:pt x="949566" y="0"/>
                  </a:lnTo>
                  <a:lnTo>
                    <a:pt x="899274" y="0"/>
                  </a:lnTo>
                  <a:lnTo>
                    <a:pt x="899274" y="523925"/>
                  </a:lnTo>
                  <a:lnTo>
                    <a:pt x="958303" y="523925"/>
                  </a:lnTo>
                  <a:lnTo>
                    <a:pt x="1033475" y="282206"/>
                  </a:lnTo>
                  <a:lnTo>
                    <a:pt x="1088936" y="107010"/>
                  </a:lnTo>
                  <a:lnTo>
                    <a:pt x="1088936" y="523925"/>
                  </a:lnTo>
                  <a:lnTo>
                    <a:pt x="1140015" y="523925"/>
                  </a:lnTo>
                  <a:lnTo>
                    <a:pt x="1140015" y="0"/>
                  </a:lnTo>
                  <a:close/>
                </a:path>
                <a:path w="1715770" h="524510">
                  <a:moveTo>
                    <a:pt x="1408480" y="0"/>
                  </a:moveTo>
                  <a:lnTo>
                    <a:pt x="1351572" y="0"/>
                  </a:lnTo>
                  <a:lnTo>
                    <a:pt x="1351572" y="236220"/>
                  </a:lnTo>
                  <a:lnTo>
                    <a:pt x="1226108" y="236220"/>
                  </a:lnTo>
                  <a:lnTo>
                    <a:pt x="1226108" y="0"/>
                  </a:lnTo>
                  <a:lnTo>
                    <a:pt x="1169200" y="0"/>
                  </a:lnTo>
                  <a:lnTo>
                    <a:pt x="1169200" y="236220"/>
                  </a:lnTo>
                  <a:lnTo>
                    <a:pt x="1169200" y="288290"/>
                  </a:lnTo>
                  <a:lnTo>
                    <a:pt x="1169200" y="524510"/>
                  </a:lnTo>
                  <a:lnTo>
                    <a:pt x="1226108" y="524510"/>
                  </a:lnTo>
                  <a:lnTo>
                    <a:pt x="1226108" y="288290"/>
                  </a:lnTo>
                  <a:lnTo>
                    <a:pt x="1351572" y="288290"/>
                  </a:lnTo>
                  <a:lnTo>
                    <a:pt x="1351572" y="524510"/>
                  </a:lnTo>
                  <a:lnTo>
                    <a:pt x="1408480" y="524510"/>
                  </a:lnTo>
                  <a:lnTo>
                    <a:pt x="1408480" y="288290"/>
                  </a:lnTo>
                  <a:lnTo>
                    <a:pt x="1408480" y="236220"/>
                  </a:lnTo>
                  <a:lnTo>
                    <a:pt x="1408480" y="0"/>
                  </a:lnTo>
                  <a:close/>
                </a:path>
                <a:path w="1715770" h="524510">
                  <a:moveTo>
                    <a:pt x="1715617" y="523925"/>
                  </a:moveTo>
                  <a:lnTo>
                    <a:pt x="1695919" y="418414"/>
                  </a:lnTo>
                  <a:lnTo>
                    <a:pt x="1686572" y="368300"/>
                  </a:lnTo>
                  <a:lnTo>
                    <a:pt x="1631048" y="70904"/>
                  </a:lnTo>
                  <a:lnTo>
                    <a:pt x="1631048" y="368300"/>
                  </a:lnTo>
                  <a:lnTo>
                    <a:pt x="1517218" y="368300"/>
                  </a:lnTo>
                  <a:lnTo>
                    <a:pt x="1573339" y="65862"/>
                  </a:lnTo>
                  <a:lnTo>
                    <a:pt x="1631048" y="368300"/>
                  </a:lnTo>
                  <a:lnTo>
                    <a:pt x="1631048" y="70904"/>
                  </a:lnTo>
                  <a:lnTo>
                    <a:pt x="1630108" y="65862"/>
                  </a:lnTo>
                  <a:lnTo>
                    <a:pt x="1617814" y="0"/>
                  </a:lnTo>
                  <a:lnTo>
                    <a:pt x="1535353" y="0"/>
                  </a:lnTo>
                  <a:lnTo>
                    <a:pt x="1437678" y="523925"/>
                  </a:lnTo>
                  <a:lnTo>
                    <a:pt x="1490230" y="523925"/>
                  </a:lnTo>
                  <a:lnTo>
                    <a:pt x="1509941" y="418414"/>
                  </a:lnTo>
                  <a:lnTo>
                    <a:pt x="1638985" y="418414"/>
                  </a:lnTo>
                  <a:lnTo>
                    <a:pt x="1658708" y="523925"/>
                  </a:lnTo>
                  <a:lnTo>
                    <a:pt x="1715617" y="523925"/>
                  </a:lnTo>
                  <a:close/>
                </a:path>
              </a:pathLst>
            </a:custGeom>
            <a:solidFill>
              <a:srgbClr val="ED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1"/>
            <p:cNvSpPr/>
            <p:nvPr/>
          </p:nvSpPr>
          <p:spPr>
            <a:xfrm>
              <a:off x="2179891" y="1892979"/>
              <a:ext cx="1891030" cy="524510"/>
            </a:xfrm>
            <a:custGeom>
              <a:avLst/>
              <a:gdLst/>
              <a:ahLst/>
              <a:cxnLst/>
              <a:rect l="l" t="t" r="r" b="b"/>
              <a:pathLst>
                <a:path w="1891029" h="524510">
                  <a:moveTo>
                    <a:pt x="254635" y="523925"/>
                  </a:moveTo>
                  <a:lnTo>
                    <a:pt x="121094" y="238734"/>
                  </a:lnTo>
                  <a:lnTo>
                    <a:pt x="250278" y="0"/>
                  </a:lnTo>
                  <a:lnTo>
                    <a:pt x="192697" y="0"/>
                  </a:lnTo>
                  <a:lnTo>
                    <a:pt x="56908" y="252996"/>
                  </a:lnTo>
                  <a:lnTo>
                    <a:pt x="56908" y="0"/>
                  </a:lnTo>
                  <a:lnTo>
                    <a:pt x="0" y="0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891029" h="524510">
                  <a:moveTo>
                    <a:pt x="510019" y="128054"/>
                  </a:moveTo>
                  <a:lnTo>
                    <a:pt x="503389" y="74536"/>
                  </a:lnTo>
                  <a:lnTo>
                    <a:pt x="492429" y="53098"/>
                  </a:lnTo>
                  <a:lnTo>
                    <a:pt x="482790" y="34239"/>
                  </a:lnTo>
                  <a:lnTo>
                    <a:pt x="453771" y="13563"/>
                  </a:lnTo>
                  <a:lnTo>
                    <a:pt x="453771" y="125069"/>
                  </a:lnTo>
                  <a:lnTo>
                    <a:pt x="453771" y="194602"/>
                  </a:lnTo>
                  <a:lnTo>
                    <a:pt x="449922" y="226796"/>
                  </a:lnTo>
                  <a:lnTo>
                    <a:pt x="438289" y="248615"/>
                  </a:lnTo>
                  <a:lnTo>
                    <a:pt x="418706" y="261023"/>
                  </a:lnTo>
                  <a:lnTo>
                    <a:pt x="391033" y="264947"/>
                  </a:lnTo>
                  <a:lnTo>
                    <a:pt x="340741" y="264947"/>
                  </a:lnTo>
                  <a:lnTo>
                    <a:pt x="340741" y="53098"/>
                  </a:lnTo>
                  <a:lnTo>
                    <a:pt x="395401" y="53098"/>
                  </a:lnTo>
                  <a:lnTo>
                    <a:pt x="422059" y="57607"/>
                  </a:lnTo>
                  <a:lnTo>
                    <a:pt x="440169" y="71107"/>
                  </a:lnTo>
                  <a:lnTo>
                    <a:pt x="450494" y="93599"/>
                  </a:lnTo>
                  <a:lnTo>
                    <a:pt x="453771" y="125069"/>
                  </a:lnTo>
                  <a:lnTo>
                    <a:pt x="453771" y="13563"/>
                  </a:lnTo>
                  <a:lnTo>
                    <a:pt x="447154" y="8839"/>
                  </a:lnTo>
                  <a:lnTo>
                    <a:pt x="395401" y="0"/>
                  </a:lnTo>
                  <a:lnTo>
                    <a:pt x="283832" y="0"/>
                  </a:lnTo>
                  <a:lnTo>
                    <a:pt x="283832" y="523925"/>
                  </a:lnTo>
                  <a:lnTo>
                    <a:pt x="340741" y="523925"/>
                  </a:lnTo>
                  <a:lnTo>
                    <a:pt x="340741" y="317373"/>
                  </a:lnTo>
                  <a:lnTo>
                    <a:pt x="391033" y="317373"/>
                  </a:lnTo>
                  <a:lnTo>
                    <a:pt x="443801" y="309308"/>
                  </a:lnTo>
                  <a:lnTo>
                    <a:pt x="480910" y="285318"/>
                  </a:lnTo>
                  <a:lnTo>
                    <a:pt x="492188" y="264947"/>
                  </a:lnTo>
                  <a:lnTo>
                    <a:pt x="502818" y="245757"/>
                  </a:lnTo>
                  <a:lnTo>
                    <a:pt x="510019" y="190931"/>
                  </a:lnTo>
                  <a:lnTo>
                    <a:pt x="510019" y="128054"/>
                  </a:lnTo>
                  <a:close/>
                </a:path>
                <a:path w="1891029" h="524510">
                  <a:moveTo>
                    <a:pt x="788098" y="523925"/>
                  </a:moveTo>
                  <a:lnTo>
                    <a:pt x="768388" y="418401"/>
                  </a:lnTo>
                  <a:lnTo>
                    <a:pt x="759040" y="368287"/>
                  </a:lnTo>
                  <a:lnTo>
                    <a:pt x="703376" y="70154"/>
                  </a:lnTo>
                  <a:lnTo>
                    <a:pt x="703376" y="368287"/>
                  </a:lnTo>
                  <a:lnTo>
                    <a:pt x="589559" y="368287"/>
                  </a:lnTo>
                  <a:lnTo>
                    <a:pt x="645807" y="65862"/>
                  </a:lnTo>
                  <a:lnTo>
                    <a:pt x="703376" y="368287"/>
                  </a:lnTo>
                  <a:lnTo>
                    <a:pt x="703376" y="70154"/>
                  </a:lnTo>
                  <a:lnTo>
                    <a:pt x="702576" y="65862"/>
                  </a:lnTo>
                  <a:lnTo>
                    <a:pt x="690283" y="0"/>
                  </a:lnTo>
                  <a:lnTo>
                    <a:pt x="607822" y="0"/>
                  </a:lnTo>
                  <a:lnTo>
                    <a:pt x="510019" y="523925"/>
                  </a:lnTo>
                  <a:lnTo>
                    <a:pt x="562559" y="523925"/>
                  </a:lnTo>
                  <a:lnTo>
                    <a:pt x="582282" y="418401"/>
                  </a:lnTo>
                  <a:lnTo>
                    <a:pt x="711454" y="418401"/>
                  </a:lnTo>
                  <a:lnTo>
                    <a:pt x="731177" y="523925"/>
                  </a:lnTo>
                  <a:lnTo>
                    <a:pt x="788098" y="523925"/>
                  </a:lnTo>
                  <a:close/>
                </a:path>
                <a:path w="1891029" h="524510">
                  <a:moveTo>
                    <a:pt x="1047051" y="129311"/>
                  </a:moveTo>
                  <a:lnTo>
                    <a:pt x="1040104" y="76276"/>
                  </a:lnTo>
                  <a:lnTo>
                    <a:pt x="1018933" y="35496"/>
                  </a:lnTo>
                  <a:lnTo>
                    <a:pt x="983005" y="9321"/>
                  </a:lnTo>
                  <a:lnTo>
                    <a:pt x="931760" y="76"/>
                  </a:lnTo>
                  <a:lnTo>
                    <a:pt x="880935" y="9321"/>
                  </a:lnTo>
                  <a:lnTo>
                    <a:pt x="845248" y="35496"/>
                  </a:lnTo>
                  <a:lnTo>
                    <a:pt x="824191" y="76276"/>
                  </a:lnTo>
                  <a:lnTo>
                    <a:pt x="817283" y="129311"/>
                  </a:lnTo>
                  <a:lnTo>
                    <a:pt x="817283" y="394855"/>
                  </a:lnTo>
                  <a:lnTo>
                    <a:pt x="824191" y="447827"/>
                  </a:lnTo>
                  <a:lnTo>
                    <a:pt x="845248" y="488569"/>
                  </a:lnTo>
                  <a:lnTo>
                    <a:pt x="880935" y="514731"/>
                  </a:lnTo>
                  <a:lnTo>
                    <a:pt x="931760" y="523976"/>
                  </a:lnTo>
                  <a:lnTo>
                    <a:pt x="983005" y="514731"/>
                  </a:lnTo>
                  <a:lnTo>
                    <a:pt x="1018933" y="488569"/>
                  </a:lnTo>
                  <a:lnTo>
                    <a:pt x="1040104" y="447827"/>
                  </a:lnTo>
                  <a:lnTo>
                    <a:pt x="1047051" y="394855"/>
                  </a:lnTo>
                  <a:lnTo>
                    <a:pt x="1047051" y="330962"/>
                  </a:lnTo>
                  <a:lnTo>
                    <a:pt x="993051" y="330962"/>
                  </a:lnTo>
                  <a:lnTo>
                    <a:pt x="993051" y="397789"/>
                  </a:lnTo>
                  <a:lnTo>
                    <a:pt x="989545" y="428853"/>
                  </a:lnTo>
                  <a:lnTo>
                    <a:pt x="978725" y="452170"/>
                  </a:lnTo>
                  <a:lnTo>
                    <a:pt x="960107" y="466826"/>
                  </a:lnTo>
                  <a:lnTo>
                    <a:pt x="933221" y="471919"/>
                  </a:lnTo>
                  <a:lnTo>
                    <a:pt x="906627" y="466826"/>
                  </a:lnTo>
                  <a:lnTo>
                    <a:pt x="887971" y="452170"/>
                  </a:lnTo>
                  <a:lnTo>
                    <a:pt x="876998" y="428853"/>
                  </a:lnTo>
                  <a:lnTo>
                    <a:pt x="873404" y="397789"/>
                  </a:lnTo>
                  <a:lnTo>
                    <a:pt x="873404" y="126377"/>
                  </a:lnTo>
                  <a:lnTo>
                    <a:pt x="876998" y="95262"/>
                  </a:lnTo>
                  <a:lnTo>
                    <a:pt x="887971" y="71945"/>
                  </a:lnTo>
                  <a:lnTo>
                    <a:pt x="906627" y="57315"/>
                  </a:lnTo>
                  <a:lnTo>
                    <a:pt x="933221" y="52247"/>
                  </a:lnTo>
                  <a:lnTo>
                    <a:pt x="960107" y="57315"/>
                  </a:lnTo>
                  <a:lnTo>
                    <a:pt x="978725" y="71945"/>
                  </a:lnTo>
                  <a:lnTo>
                    <a:pt x="989545" y="95262"/>
                  </a:lnTo>
                  <a:lnTo>
                    <a:pt x="993051" y="126377"/>
                  </a:lnTo>
                  <a:lnTo>
                    <a:pt x="993051" y="175501"/>
                  </a:lnTo>
                  <a:lnTo>
                    <a:pt x="1047051" y="175501"/>
                  </a:lnTo>
                  <a:lnTo>
                    <a:pt x="1047051" y="129311"/>
                  </a:lnTo>
                  <a:close/>
                </a:path>
                <a:path w="1891029" h="524510">
                  <a:moveTo>
                    <a:pt x="1315529" y="0"/>
                  </a:moveTo>
                  <a:lnTo>
                    <a:pt x="1258620" y="0"/>
                  </a:lnTo>
                  <a:lnTo>
                    <a:pt x="1258620" y="236220"/>
                  </a:lnTo>
                  <a:lnTo>
                    <a:pt x="1133144" y="236220"/>
                  </a:lnTo>
                  <a:lnTo>
                    <a:pt x="1133144" y="0"/>
                  </a:lnTo>
                  <a:lnTo>
                    <a:pt x="1076236" y="0"/>
                  </a:lnTo>
                  <a:lnTo>
                    <a:pt x="1076236" y="236220"/>
                  </a:lnTo>
                  <a:lnTo>
                    <a:pt x="1076236" y="288290"/>
                  </a:lnTo>
                  <a:lnTo>
                    <a:pt x="1076236" y="524510"/>
                  </a:lnTo>
                  <a:lnTo>
                    <a:pt x="1133144" y="524510"/>
                  </a:lnTo>
                  <a:lnTo>
                    <a:pt x="1133144" y="288290"/>
                  </a:lnTo>
                  <a:lnTo>
                    <a:pt x="1258620" y="288290"/>
                  </a:lnTo>
                  <a:lnTo>
                    <a:pt x="1258620" y="524510"/>
                  </a:lnTo>
                  <a:lnTo>
                    <a:pt x="1315529" y="524510"/>
                  </a:lnTo>
                  <a:lnTo>
                    <a:pt x="1315529" y="288290"/>
                  </a:lnTo>
                  <a:lnTo>
                    <a:pt x="1315529" y="236220"/>
                  </a:lnTo>
                  <a:lnTo>
                    <a:pt x="1315529" y="0"/>
                  </a:lnTo>
                  <a:close/>
                </a:path>
                <a:path w="1891029" h="524510">
                  <a:moveTo>
                    <a:pt x="1622666" y="523925"/>
                  </a:moveTo>
                  <a:lnTo>
                    <a:pt x="1602968" y="418401"/>
                  </a:lnTo>
                  <a:lnTo>
                    <a:pt x="1593608" y="368287"/>
                  </a:lnTo>
                  <a:lnTo>
                    <a:pt x="1537957" y="70154"/>
                  </a:lnTo>
                  <a:lnTo>
                    <a:pt x="1537957" y="368287"/>
                  </a:lnTo>
                  <a:lnTo>
                    <a:pt x="1424279" y="368287"/>
                  </a:lnTo>
                  <a:lnTo>
                    <a:pt x="1480388" y="65862"/>
                  </a:lnTo>
                  <a:lnTo>
                    <a:pt x="1537957" y="368287"/>
                  </a:lnTo>
                  <a:lnTo>
                    <a:pt x="1537957" y="70154"/>
                  </a:lnTo>
                  <a:lnTo>
                    <a:pt x="1537157" y="65862"/>
                  </a:lnTo>
                  <a:lnTo>
                    <a:pt x="1524863" y="0"/>
                  </a:lnTo>
                  <a:lnTo>
                    <a:pt x="1442402" y="0"/>
                  </a:lnTo>
                  <a:lnTo>
                    <a:pt x="1344726" y="523925"/>
                  </a:lnTo>
                  <a:lnTo>
                    <a:pt x="1397266" y="523925"/>
                  </a:lnTo>
                  <a:lnTo>
                    <a:pt x="1416862" y="418401"/>
                  </a:lnTo>
                  <a:lnTo>
                    <a:pt x="1546034" y="418401"/>
                  </a:lnTo>
                  <a:lnTo>
                    <a:pt x="1565757" y="523925"/>
                  </a:lnTo>
                  <a:lnTo>
                    <a:pt x="1622666" y="523925"/>
                  </a:lnTo>
                  <a:close/>
                </a:path>
                <a:path w="1891029" h="524510">
                  <a:moveTo>
                    <a:pt x="1890445" y="0"/>
                  </a:moveTo>
                  <a:lnTo>
                    <a:pt x="1833537" y="0"/>
                  </a:lnTo>
                  <a:lnTo>
                    <a:pt x="1833537" y="53098"/>
                  </a:lnTo>
                  <a:lnTo>
                    <a:pt x="1833537" y="247015"/>
                  </a:lnTo>
                  <a:lnTo>
                    <a:pt x="1790395" y="247015"/>
                  </a:lnTo>
                  <a:lnTo>
                    <a:pt x="1760461" y="243801"/>
                  </a:lnTo>
                  <a:lnTo>
                    <a:pt x="1737982" y="232435"/>
                  </a:lnTo>
                  <a:lnTo>
                    <a:pt x="1723834" y="210413"/>
                  </a:lnTo>
                  <a:lnTo>
                    <a:pt x="1718919" y="175183"/>
                  </a:lnTo>
                  <a:lnTo>
                    <a:pt x="1718919" y="125069"/>
                  </a:lnTo>
                  <a:lnTo>
                    <a:pt x="1722208" y="93891"/>
                  </a:lnTo>
                  <a:lnTo>
                    <a:pt x="1732610" y="71361"/>
                  </a:lnTo>
                  <a:lnTo>
                    <a:pt x="1750961" y="57696"/>
                  </a:lnTo>
                  <a:lnTo>
                    <a:pt x="1778076" y="53098"/>
                  </a:lnTo>
                  <a:lnTo>
                    <a:pt x="1833537" y="53098"/>
                  </a:lnTo>
                  <a:lnTo>
                    <a:pt x="1833537" y="0"/>
                  </a:lnTo>
                  <a:lnTo>
                    <a:pt x="1776628" y="0"/>
                  </a:lnTo>
                  <a:lnTo>
                    <a:pt x="1724952" y="7772"/>
                  </a:lnTo>
                  <a:lnTo>
                    <a:pt x="1689595" y="30708"/>
                  </a:lnTo>
                  <a:lnTo>
                    <a:pt x="1669288" y="68237"/>
                  </a:lnTo>
                  <a:lnTo>
                    <a:pt x="1662811" y="119773"/>
                  </a:lnTo>
                  <a:lnTo>
                    <a:pt x="1662811" y="162407"/>
                  </a:lnTo>
                  <a:lnTo>
                    <a:pt x="1666557" y="201612"/>
                  </a:lnTo>
                  <a:lnTo>
                    <a:pt x="1678038" y="232625"/>
                  </a:lnTo>
                  <a:lnTo>
                    <a:pt x="1697583" y="255498"/>
                  </a:lnTo>
                  <a:lnTo>
                    <a:pt x="1725536" y="270243"/>
                  </a:lnTo>
                  <a:lnTo>
                    <a:pt x="1696237" y="285432"/>
                  </a:lnTo>
                  <a:lnTo>
                    <a:pt x="1676552" y="309168"/>
                  </a:lnTo>
                  <a:lnTo>
                    <a:pt x="1665478" y="340766"/>
                  </a:lnTo>
                  <a:lnTo>
                    <a:pt x="1662010" y="379564"/>
                  </a:lnTo>
                  <a:lnTo>
                    <a:pt x="1662010" y="461048"/>
                  </a:lnTo>
                  <a:lnTo>
                    <a:pt x="1661642" y="478142"/>
                  </a:lnTo>
                  <a:lnTo>
                    <a:pt x="1660194" y="494474"/>
                  </a:lnTo>
                  <a:lnTo>
                    <a:pt x="1657096" y="509803"/>
                  </a:lnTo>
                  <a:lnTo>
                    <a:pt x="1651825" y="523925"/>
                  </a:lnTo>
                  <a:lnTo>
                    <a:pt x="1709521" y="523925"/>
                  </a:lnTo>
                  <a:lnTo>
                    <a:pt x="1718360" y="483031"/>
                  </a:lnTo>
                  <a:lnTo>
                    <a:pt x="1718919" y="378066"/>
                  </a:lnTo>
                  <a:lnTo>
                    <a:pt x="1723885" y="340918"/>
                  </a:lnTo>
                  <a:lnTo>
                    <a:pt x="1738363" y="316890"/>
                  </a:lnTo>
                  <a:lnTo>
                    <a:pt x="1761744" y="303974"/>
                  </a:lnTo>
                  <a:lnTo>
                    <a:pt x="1793430" y="300126"/>
                  </a:lnTo>
                  <a:lnTo>
                    <a:pt x="1833537" y="300126"/>
                  </a:lnTo>
                  <a:lnTo>
                    <a:pt x="1833537" y="523925"/>
                  </a:lnTo>
                  <a:lnTo>
                    <a:pt x="1890445" y="523925"/>
                  </a:lnTo>
                  <a:lnTo>
                    <a:pt x="1890445" y="300126"/>
                  </a:lnTo>
                  <a:lnTo>
                    <a:pt x="1890445" y="247015"/>
                  </a:lnTo>
                  <a:lnTo>
                    <a:pt x="1890445" y="53098"/>
                  </a:lnTo>
                  <a:lnTo>
                    <a:pt x="1890445" y="0"/>
                  </a:lnTo>
                  <a:close/>
                </a:path>
              </a:pathLst>
            </a:custGeom>
            <a:solidFill>
              <a:srgbClr val="080B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6" name="Picture 5">
            <a:extLst>
              <a:ext uri="{FF2B5EF4-FFF2-40B4-BE49-F238E27FC236}">
                <a16:creationId xmlns:a16="http://schemas.microsoft.com/office/drawing/2014/main" id="{9733A3A9-4364-CA40-98AC-19FDE3ABBA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8704" y="2081894"/>
            <a:ext cx="514786" cy="51478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D83ECC6E-0191-FA42-A008-2F59D7E33428}"/>
              </a:ext>
            </a:extLst>
          </p:cNvPr>
          <p:cNvSpPr txBox="1"/>
          <p:nvPr/>
        </p:nvSpPr>
        <p:spPr>
          <a:xfrm>
            <a:off x="861375" y="2593672"/>
            <a:ext cx="102944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100" b="1" dirty="0" smtClean="0">
                <a:solidFill>
                  <a:srgbClr val="003A63"/>
                </a:solidFill>
                <a:latin typeface="Roboto Black" charset="0"/>
                <a:ea typeface="Roboto Black" charset="0"/>
                <a:cs typeface="Roboto Black" charset="0"/>
              </a:rPr>
              <a:t>49 600</a:t>
            </a:r>
            <a:endParaRPr lang="ru-RU" sz="2100" b="1" baseline="30000" dirty="0">
              <a:solidFill>
                <a:srgbClr val="003A63"/>
              </a:solidFill>
              <a:latin typeface="Roboto Black" charset="0"/>
              <a:ea typeface="Roboto Black" charset="0"/>
              <a:cs typeface="Roboto Black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EF70720-410F-7D42-9781-C21DA001424C}"/>
              </a:ext>
            </a:extLst>
          </p:cNvPr>
          <p:cNvSpPr txBox="1"/>
          <p:nvPr/>
        </p:nvSpPr>
        <p:spPr>
          <a:xfrm>
            <a:off x="819342" y="2954233"/>
            <a:ext cx="111351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spc="38" dirty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ПОДПИСЧИКОВ</a:t>
            </a:r>
            <a:endParaRPr lang="ru-RU" sz="900" spc="38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84C3F2A-EE64-FC46-9122-0AD1EB54FD3E}"/>
              </a:ext>
            </a:extLst>
          </p:cNvPr>
          <p:cNvSpPr txBox="1"/>
          <p:nvPr/>
        </p:nvSpPr>
        <p:spPr>
          <a:xfrm>
            <a:off x="5736107" y="2593672"/>
            <a:ext cx="65114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100" b="1" dirty="0" smtClean="0">
                <a:solidFill>
                  <a:srgbClr val="003A63"/>
                </a:solidFill>
                <a:latin typeface="Roboto Black" charset="0"/>
                <a:ea typeface="Roboto Black" charset="0"/>
                <a:cs typeface="Roboto Black" charset="0"/>
              </a:rPr>
              <a:t>797</a:t>
            </a:r>
            <a:endParaRPr lang="ru-RU" sz="2100" b="1" baseline="30000" dirty="0">
              <a:solidFill>
                <a:srgbClr val="003A63"/>
              </a:solidFill>
              <a:latin typeface="Roboto Black" charset="0"/>
              <a:ea typeface="Roboto Black" charset="0"/>
              <a:cs typeface="Roboto Black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282871A-05F4-BA4A-8558-6354E053A360}"/>
              </a:ext>
            </a:extLst>
          </p:cNvPr>
          <p:cNvSpPr txBox="1"/>
          <p:nvPr/>
        </p:nvSpPr>
        <p:spPr>
          <a:xfrm>
            <a:off x="5504923" y="2957263"/>
            <a:ext cx="111351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spc="38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ПОДПИСЧИКОВ</a:t>
            </a:r>
            <a:endParaRPr lang="ru-RU" sz="900" spc="38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5818126" y="2081894"/>
            <a:ext cx="487105" cy="487105"/>
            <a:chOff x="6550938" y="2112583"/>
            <a:chExt cx="487105" cy="487105"/>
          </a:xfrm>
        </p:grpSpPr>
        <p:sp>
          <p:nvSpPr>
            <p:cNvPr id="3" name="Овал 2"/>
            <p:cNvSpPr/>
            <p:nvPr/>
          </p:nvSpPr>
          <p:spPr>
            <a:xfrm>
              <a:off x="6550938" y="2112583"/>
              <a:ext cx="487105" cy="487105"/>
            </a:xfrm>
            <a:prstGeom prst="ellipse">
              <a:avLst/>
            </a:prstGeom>
            <a:noFill/>
            <a:ln w="19050">
              <a:solidFill>
                <a:srgbClr val="003A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5608" y="2196919"/>
              <a:ext cx="324000" cy="324000"/>
            </a:xfrm>
            <a:prstGeom prst="rect">
              <a:avLst/>
            </a:prstGeom>
          </p:spPr>
        </p:pic>
      </p:grpSp>
      <p:sp>
        <p:nvSpPr>
          <p:cNvPr id="6" name="Прямоугольник 5"/>
          <p:cNvSpPr/>
          <p:nvPr/>
        </p:nvSpPr>
        <p:spPr>
          <a:xfrm>
            <a:off x="1008093" y="4829873"/>
            <a:ext cx="1362874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Данные</a:t>
            </a:r>
            <a:r>
              <a:rPr lang="en-US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r>
              <a:rPr lang="ru-RU" sz="600" dirty="0" err="1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соцсетей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на 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Июнь 2026 </a:t>
            </a:r>
            <a:endParaRPr lang="ru-RU" sz="600" dirty="0">
              <a:solidFill>
                <a:prstClr val="white">
                  <a:lumMod val="75000"/>
                </a:prstClr>
              </a:solidFill>
              <a:latin typeface="Roboto" charset="0"/>
              <a:ea typeface="Roboto" charset="0"/>
              <a:cs typeface="Roboto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464" y="2081894"/>
            <a:ext cx="514800" cy="5148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584C3F2A-EE64-FC46-9122-0AD1EB54FD3E}"/>
              </a:ext>
            </a:extLst>
          </p:cNvPr>
          <p:cNvSpPr txBox="1"/>
          <p:nvPr/>
        </p:nvSpPr>
        <p:spPr>
          <a:xfrm>
            <a:off x="7230755" y="2593672"/>
            <a:ext cx="65114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100" b="1" dirty="0" smtClean="0">
                <a:solidFill>
                  <a:srgbClr val="003A63"/>
                </a:solidFill>
                <a:latin typeface="Roboto Black" charset="0"/>
                <a:ea typeface="Roboto Black" charset="0"/>
                <a:cs typeface="Roboto Black" charset="0"/>
              </a:rPr>
              <a:t>346</a:t>
            </a:r>
            <a:endParaRPr lang="ru-RU" sz="2100" b="1" baseline="30000" dirty="0">
              <a:solidFill>
                <a:srgbClr val="003A63"/>
              </a:solidFill>
              <a:latin typeface="Roboto Black" charset="0"/>
              <a:ea typeface="Roboto Black" charset="0"/>
              <a:cs typeface="Roboto Black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282871A-05F4-BA4A-8558-6354E053A360}"/>
              </a:ext>
            </a:extLst>
          </p:cNvPr>
          <p:cNvSpPr txBox="1"/>
          <p:nvPr/>
        </p:nvSpPr>
        <p:spPr>
          <a:xfrm>
            <a:off x="6999570" y="2957263"/>
            <a:ext cx="111351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spc="38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ПОДПИСЧИКОВ</a:t>
            </a:r>
            <a:endParaRPr lang="ru-RU" sz="900" spc="38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39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370502" y="1009421"/>
            <a:ext cx="2410365" cy="1165299"/>
          </a:xfrm>
          <a:prstGeom prst="rect">
            <a:avLst/>
          </a:prstGeom>
        </p:spPr>
      </p:pic>
      <p:sp>
        <p:nvSpPr>
          <p:cNvPr id="7" name="Rectangle 36"/>
          <p:cNvSpPr/>
          <p:nvPr/>
        </p:nvSpPr>
        <p:spPr bwMode="auto">
          <a:xfrm>
            <a:off x="746577" y="3965409"/>
            <a:ext cx="7650850" cy="957952"/>
          </a:xfrm>
          <a:prstGeom prst="rect">
            <a:avLst/>
          </a:prstGeom>
        </p:spPr>
        <p:txBody>
          <a:bodyPr wrap="square" lIns="91374" tIns="45687" rIns="91374" bIns="45687">
            <a:spAutoFit/>
          </a:bodyPr>
          <a:lstStyle/>
          <a:p>
            <a:pPr algn="ctr">
              <a:defRPr/>
            </a:pPr>
            <a:r>
              <a:rPr lang="ru-RU" sz="1100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Филиал ЕМГ в Нижнем Новгороде</a:t>
            </a:r>
            <a:endParaRPr dirty="0"/>
          </a:p>
          <a:p>
            <a:pPr algn="ctr">
              <a:defRPr/>
            </a:pPr>
            <a:r>
              <a:rPr lang="ru-RU" sz="1100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603000, ул. Короленко, д.29</a:t>
            </a:r>
            <a:endParaRPr dirty="0"/>
          </a:p>
          <a:p>
            <a:pPr algn="ctr">
              <a:defRPr/>
            </a:pPr>
            <a:r>
              <a:rPr lang="ru-RU" sz="1100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Тел.</a:t>
            </a:r>
            <a:r>
              <a:rPr lang="en-US" sz="1100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/</a:t>
            </a:r>
            <a:r>
              <a:rPr lang="ru-RU" sz="1100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факс </a:t>
            </a:r>
            <a:r>
              <a:rPr lang="en-US" sz="1100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(831) 4</a:t>
            </a:r>
            <a:r>
              <a:rPr lang="ru-RU" sz="1100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21</a:t>
            </a:r>
            <a:r>
              <a:rPr lang="en-US" sz="1100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-</a:t>
            </a:r>
            <a:r>
              <a:rPr lang="ru-RU" sz="1100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64</a:t>
            </a:r>
            <a:r>
              <a:rPr lang="en-US" sz="1100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-0</a:t>
            </a:r>
            <a:r>
              <a:rPr lang="ru-RU" sz="1100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4</a:t>
            </a:r>
            <a:endParaRPr dirty="0"/>
          </a:p>
          <a:p>
            <a:pPr algn="ctr">
              <a:defRPr/>
            </a:pPr>
            <a:r>
              <a:rPr lang="en-US" sz="1100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office@nn.emg.fm</a:t>
            </a:r>
            <a:endParaRPr dirty="0"/>
          </a:p>
          <a:p>
            <a:pPr algn="ctr">
              <a:defRPr/>
            </a:pPr>
            <a:r>
              <a:rPr lang="en-US" sz="1100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http</a:t>
            </a:r>
            <a:r>
              <a:rPr lang="ru-RU" sz="1100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:</a:t>
            </a:r>
            <a:r>
              <a:rPr lang="en-US" sz="1100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//emg.fm/</a:t>
            </a:r>
            <a:endParaRPr lang="is-IS" sz="1100" dirty="0">
              <a:solidFill>
                <a:schemeClr val="bg1"/>
              </a:solidFill>
              <a:latin typeface="Roboto"/>
              <a:ea typeface="Roboto"/>
              <a:cs typeface="Roboto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322204" y="2884635"/>
            <a:ext cx="6499603" cy="112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83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BF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7">
            <a:extLst>
              <a:ext uri="{FF2B5EF4-FFF2-40B4-BE49-F238E27FC236}">
                <a16:creationId xmlns:a16="http://schemas.microsoft.com/office/drawing/2014/main" id="{E7322144-0105-7748-A6E4-A9D08603E4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607835D7-D91A-FC45-9134-B4BC4753CA35}"/>
              </a:ext>
            </a:extLst>
          </p:cNvPr>
          <p:cNvSpPr txBox="1"/>
          <p:nvPr/>
        </p:nvSpPr>
        <p:spPr>
          <a:xfrm>
            <a:off x="88059" y="210465"/>
            <a:ext cx="54158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50" b="1" spc="38" dirty="0">
                <a:solidFill>
                  <a:srgbClr val="BB3C1B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752149D-20AF-0443-8013-4F19478AF0CD}"/>
              </a:ext>
            </a:extLst>
          </p:cNvPr>
          <p:cNvSpPr txBox="1"/>
          <p:nvPr/>
        </p:nvSpPr>
        <p:spPr>
          <a:xfrm>
            <a:off x="778079" y="210465"/>
            <a:ext cx="291900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50" b="1" spc="38" dirty="0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КАЛИНА КРАСНАЯ</a:t>
            </a:r>
            <a:r>
              <a:rPr lang="ru-RU" sz="1650" b="1" spc="38" dirty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/>
            </a:r>
            <a:br>
              <a:rPr lang="ru-RU" sz="1650" b="1" spc="38" dirty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</a:br>
            <a:r>
              <a:rPr lang="ru-RU" sz="1650" b="1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МУЗЫКА РУССКОЙ ДУШИ</a:t>
            </a:r>
            <a:endParaRPr lang="ru-RU" sz="1650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54" name="Parallelogram 53">
            <a:extLst>
              <a:ext uri="{FF2B5EF4-FFF2-40B4-BE49-F238E27FC236}">
                <a16:creationId xmlns:a16="http://schemas.microsoft.com/office/drawing/2014/main" id="{BEE24C5C-60DF-DA43-BA00-00992FAFF9FF}"/>
              </a:ext>
            </a:extLst>
          </p:cNvPr>
          <p:cNvSpPr/>
          <p:nvPr/>
        </p:nvSpPr>
        <p:spPr>
          <a:xfrm>
            <a:off x="611806" y="253005"/>
            <a:ext cx="178055" cy="227983"/>
          </a:xfrm>
          <a:prstGeom prst="parallelogram">
            <a:avLst>
              <a:gd name="adj" fmla="val 80977"/>
            </a:avLst>
          </a:prstGeom>
          <a:solidFill>
            <a:srgbClr val="BB3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13" dirty="0"/>
              <a:t> </a:t>
            </a:r>
            <a:endParaRPr lang="x-none" sz="1013" dirty="0"/>
          </a:p>
        </p:txBody>
      </p:sp>
      <p:sp>
        <p:nvSpPr>
          <p:cNvPr id="29" name="Объект 2">
            <a:extLst>
              <a:ext uri="{FF2B5EF4-FFF2-40B4-BE49-F238E27FC236}">
                <a16:creationId xmlns:a16="http://schemas.microsoft.com/office/drawing/2014/main" id="{4D1881FA-E80E-EB41-9FDF-24F40C671631}"/>
              </a:ext>
            </a:extLst>
          </p:cNvPr>
          <p:cNvSpPr txBox="1">
            <a:spLocks/>
          </p:cNvSpPr>
          <p:nvPr/>
        </p:nvSpPr>
        <p:spPr>
          <a:xfrm>
            <a:off x="2075646" y="1284762"/>
            <a:ext cx="5347837" cy="835508"/>
          </a:xfrm>
          <a:prstGeom prst="rect">
            <a:avLst/>
          </a:prstGeom>
        </p:spPr>
        <p:txBody>
          <a:bodyPr vert="horz" lIns="51435" tIns="25718" rIns="51435" bIns="25718" rtlCol="0">
            <a:noAutofit/>
          </a:bodyPr>
          <a:lstStyle>
            <a:lvl1pPr marL="0" indent="0" algn="ctr" defTabSz="1371417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09" indent="0" algn="ctr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ctr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ctr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4" indent="0" algn="ctr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8543" indent="0" algn="ctr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251" indent="0" algn="ctr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799960" indent="0" algn="ctr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5668" indent="0" algn="ctr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b="1" dirty="0" smtClean="0">
                <a:solidFill>
                  <a:srgbClr val="003A63"/>
                </a:solidFill>
                <a:latin typeface="Roboto" charset="0"/>
                <a:ea typeface="Roboto" charset="0"/>
                <a:cs typeface="Roboto" charset="0"/>
              </a:rPr>
              <a:t>ПЕСНИ ЛЮБИМЫХ АВТОРОВ И ИСПОЛНИТЕЛЕЙ 60-Х, 70-Х, 80-Х, 90-Х, 2000-Х,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b="1" dirty="0" smtClean="0">
                <a:solidFill>
                  <a:srgbClr val="003A63"/>
                </a:solidFill>
                <a:latin typeface="Roboto" charset="0"/>
                <a:ea typeface="Roboto" charset="0"/>
                <a:cs typeface="Roboto" charset="0"/>
              </a:rPr>
              <a:t>ПРОИЗВЕДЕНИЯ ЛЕГЕНДАРНЫХ ОТЕЧЕСТВЕННЫХ БАРДОВ И МОЛОДЫХ ИСПОЛНИТЕЛЕЙ В </a:t>
            </a:r>
            <a:r>
              <a:rPr lang="ru-RU" sz="1100" b="1" smtClean="0">
                <a:solidFill>
                  <a:srgbClr val="003A63"/>
                </a:solidFill>
                <a:latin typeface="Roboto" charset="0"/>
                <a:ea typeface="Roboto" charset="0"/>
                <a:cs typeface="Roboto" charset="0"/>
              </a:rPr>
              <a:t>ЖАНРЕ БАРД-РОКА И РОКА</a:t>
            </a:r>
            <a:r>
              <a:rPr lang="ru-RU" sz="1100" b="1" dirty="0" smtClean="0">
                <a:solidFill>
                  <a:srgbClr val="003A63"/>
                </a:solidFill>
                <a:latin typeface="Roboto" charset="0"/>
                <a:ea typeface="Roboto" charset="0"/>
                <a:cs typeface="Roboto" charset="0"/>
              </a:rPr>
              <a:t>, А ТАКЖЕ  ЛЮБИМАЯ МУЗЫКА ИЗ СОВЕТСКОГО КИНО.</a:t>
            </a:r>
            <a:endParaRPr lang="ru-RU" sz="1100" b="1" dirty="0">
              <a:solidFill>
                <a:srgbClr val="003A63"/>
              </a:solidFill>
              <a:latin typeface="Roboto" charset="0"/>
              <a:ea typeface="Roboto" charset="0"/>
              <a:cs typeface="Roboto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7B9CD2-5021-8644-9CB2-E1CA141B1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9638" y="1376479"/>
            <a:ext cx="493619" cy="420683"/>
          </a:xfrm>
          <a:prstGeom prst="rect">
            <a:avLst/>
          </a:prstGeom>
        </p:spPr>
      </p:pic>
      <p:sp>
        <p:nvSpPr>
          <p:cNvPr id="17" name="Rectangle 3">
            <a:extLst>
              <a:ext uri="{FF2B5EF4-FFF2-40B4-BE49-F238E27FC236}">
                <a16:creationId xmlns:a16="http://schemas.microsoft.com/office/drawing/2014/main" id="{A9301036-C3A6-5E49-AC6F-91434570EB97}"/>
              </a:ext>
            </a:extLst>
          </p:cNvPr>
          <p:cNvSpPr/>
          <p:nvPr/>
        </p:nvSpPr>
        <p:spPr>
          <a:xfrm>
            <a:off x="5953" y="4163412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1400" b="1" dirty="0" smtClean="0">
                <a:solidFill>
                  <a:srgbClr val="213C62"/>
                </a:solidFill>
                <a:latin typeface="Roboto" charset="0"/>
                <a:ea typeface="Roboto" charset="0"/>
                <a:cs typeface="Roboto" charset="0"/>
              </a:rPr>
              <a:t>О.МИТЯЕВ / В.ВЫСОЦКИЙ  / А.ГАЛИЧ / Б.ОКУДЖАВА / Ю.ВИЗБОР / М.ЩЕРБАКОВ / </a:t>
            </a:r>
          </a:p>
          <a:p>
            <a:pPr algn="ctr">
              <a:buFont typeface="Arial" charset="0"/>
              <a:buNone/>
              <a:defRPr/>
            </a:pPr>
            <a:r>
              <a:rPr lang="ru-RU" sz="1400" b="1" dirty="0" smtClean="0">
                <a:solidFill>
                  <a:srgbClr val="213C62"/>
                </a:solidFill>
                <a:latin typeface="Roboto" charset="0"/>
                <a:ea typeface="Roboto" charset="0"/>
                <a:cs typeface="Roboto" charset="0"/>
              </a:rPr>
              <a:t>Е.ЯШНИКОВА / В.КАСПИЙ И </a:t>
            </a:r>
            <a:r>
              <a:rPr lang="ru-RU" sz="1400" b="1" dirty="0">
                <a:solidFill>
                  <a:srgbClr val="213C62"/>
                </a:solidFill>
                <a:latin typeface="Roboto" charset="0"/>
                <a:ea typeface="Roboto" charset="0"/>
                <a:cs typeface="Roboto" charset="0"/>
              </a:rPr>
              <a:t>МНОГИЕ ДРУГИЕ</a:t>
            </a:r>
            <a:r>
              <a:rPr lang="en-GB" sz="1400" b="1" dirty="0">
                <a:solidFill>
                  <a:srgbClr val="213C62"/>
                </a:solidFill>
                <a:latin typeface="Roboto" charset="0"/>
                <a:ea typeface="Roboto" charset="0"/>
                <a:cs typeface="Roboto" charset="0"/>
              </a:rPr>
              <a:t>!</a:t>
            </a:r>
            <a:endParaRPr lang="ru-RU" sz="1400" b="1" dirty="0">
              <a:solidFill>
                <a:srgbClr val="213C62"/>
              </a:solidFill>
              <a:latin typeface="Roboto" charset="0"/>
              <a:ea typeface="Roboto" charset="0"/>
              <a:cs typeface="Roboto" charset="0"/>
            </a:endParaRPr>
          </a:p>
        </p:txBody>
      </p:sp>
      <p:pic>
        <p:nvPicPr>
          <p:cNvPr id="1026" name="Picture 2" descr="О Владимире Высоцком снимают мини-сериал — НАШЕ Радио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4" r="9221"/>
          <a:stretch/>
        </p:blipFill>
        <p:spPr bwMode="auto">
          <a:xfrm>
            <a:off x="1393851" y="2165001"/>
            <a:ext cx="130350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b="5262"/>
          <a:stretch/>
        </p:blipFill>
        <p:spPr>
          <a:xfrm>
            <a:off x="132897" y="2165001"/>
            <a:ext cx="1265330" cy="1800000"/>
          </a:xfrm>
          <a:prstGeom prst="rect">
            <a:avLst/>
          </a:prstGeom>
        </p:spPr>
      </p:pic>
      <p:pic>
        <p:nvPicPr>
          <p:cNvPr id="1028" name="Picture 4" descr="Булат Окуджава – биография, фото, личная жизнь, жена и дети, причина  смерти, слушать песни онлайн | Узнай Всё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0"/>
          <a:stretch/>
        </p:blipFill>
        <p:spPr bwMode="auto">
          <a:xfrm>
            <a:off x="2692984" y="2165001"/>
            <a:ext cx="1281944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/>
          <a:srcRect r="2011"/>
          <a:stretch/>
        </p:blipFill>
        <p:spPr>
          <a:xfrm>
            <a:off x="3970552" y="2165001"/>
            <a:ext cx="1290537" cy="18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/>
          <a:srcRect l="1689" r="6020"/>
          <a:stretch/>
        </p:blipFill>
        <p:spPr>
          <a:xfrm>
            <a:off x="5256713" y="2165001"/>
            <a:ext cx="1251625" cy="1800000"/>
          </a:xfrm>
          <a:prstGeom prst="rect">
            <a:avLst/>
          </a:prstGeom>
        </p:spPr>
      </p:pic>
      <p:grpSp>
        <p:nvGrpSpPr>
          <p:cNvPr id="18" name="Группа 17"/>
          <p:cNvGrpSpPr/>
          <p:nvPr/>
        </p:nvGrpSpPr>
        <p:grpSpPr>
          <a:xfrm>
            <a:off x="7890469" y="137583"/>
            <a:ext cx="1065355" cy="380986"/>
            <a:chOff x="890437" y="1280102"/>
            <a:chExt cx="3180484" cy="1137387"/>
          </a:xfrm>
        </p:grpSpPr>
        <p:grpSp>
          <p:nvGrpSpPr>
            <p:cNvPr id="19" name="object 16"/>
            <p:cNvGrpSpPr/>
            <p:nvPr/>
          </p:nvGrpSpPr>
          <p:grpSpPr>
            <a:xfrm>
              <a:off x="890437" y="1280637"/>
              <a:ext cx="1107440" cy="1136015"/>
              <a:chOff x="890437" y="1280637"/>
              <a:chExt cx="1107440" cy="1136015"/>
            </a:xfrm>
          </p:grpSpPr>
          <p:pic>
            <p:nvPicPr>
              <p:cNvPr id="23" name="object 17"/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338580" y="1552683"/>
                <a:ext cx="199847" cy="104080"/>
              </a:xfrm>
              <a:prstGeom prst="rect">
                <a:avLst/>
              </a:prstGeom>
            </p:spPr>
          </p:pic>
          <p:sp>
            <p:nvSpPr>
              <p:cNvPr id="24" name="object 18"/>
              <p:cNvSpPr/>
              <p:nvPr/>
            </p:nvSpPr>
            <p:spPr>
              <a:xfrm>
                <a:off x="1331366" y="1738116"/>
                <a:ext cx="229235" cy="678815"/>
              </a:xfrm>
              <a:custGeom>
                <a:avLst/>
                <a:gdLst/>
                <a:ahLst/>
                <a:cxnLst/>
                <a:rect l="l" t="t" r="r" b="b"/>
                <a:pathLst>
                  <a:path w="229234" h="678814">
                    <a:moveTo>
                      <a:pt x="100091" y="575595"/>
                    </a:moveTo>
                    <a:lnTo>
                      <a:pt x="93766" y="575595"/>
                    </a:lnTo>
                    <a:lnTo>
                      <a:pt x="93766" y="678146"/>
                    </a:lnTo>
                    <a:lnTo>
                      <a:pt x="95735" y="678283"/>
                    </a:lnTo>
                    <a:lnTo>
                      <a:pt x="100091" y="678283"/>
                    </a:lnTo>
                    <a:lnTo>
                      <a:pt x="100091" y="575595"/>
                    </a:lnTo>
                    <a:close/>
                  </a:path>
                  <a:path w="229234" h="678814">
                    <a:moveTo>
                      <a:pt x="135304" y="575595"/>
                    </a:moveTo>
                    <a:lnTo>
                      <a:pt x="128833" y="575595"/>
                    </a:lnTo>
                    <a:lnTo>
                      <a:pt x="128833" y="678283"/>
                    </a:lnTo>
                    <a:lnTo>
                      <a:pt x="131210" y="678283"/>
                    </a:lnTo>
                    <a:lnTo>
                      <a:pt x="133189" y="678146"/>
                    </a:lnTo>
                    <a:lnTo>
                      <a:pt x="135304" y="678146"/>
                    </a:lnTo>
                    <a:lnTo>
                      <a:pt x="135304" y="575595"/>
                    </a:lnTo>
                    <a:close/>
                  </a:path>
                  <a:path w="229234" h="678814">
                    <a:moveTo>
                      <a:pt x="70291" y="575595"/>
                    </a:moveTo>
                    <a:lnTo>
                      <a:pt x="63830" y="575595"/>
                    </a:lnTo>
                    <a:lnTo>
                      <a:pt x="63830" y="676398"/>
                    </a:lnTo>
                    <a:lnTo>
                      <a:pt x="65935" y="676796"/>
                    </a:lnTo>
                    <a:lnTo>
                      <a:pt x="68175" y="676796"/>
                    </a:lnTo>
                    <a:lnTo>
                      <a:pt x="70291" y="676932"/>
                    </a:lnTo>
                    <a:lnTo>
                      <a:pt x="70291" y="575595"/>
                    </a:lnTo>
                    <a:close/>
                  </a:path>
                  <a:path w="229234" h="678814">
                    <a:moveTo>
                      <a:pt x="165230" y="575595"/>
                    </a:moveTo>
                    <a:lnTo>
                      <a:pt x="158770" y="575595"/>
                    </a:lnTo>
                    <a:lnTo>
                      <a:pt x="158770" y="676796"/>
                    </a:lnTo>
                    <a:lnTo>
                      <a:pt x="161010" y="676398"/>
                    </a:lnTo>
                    <a:lnTo>
                      <a:pt x="163125" y="676126"/>
                    </a:lnTo>
                    <a:lnTo>
                      <a:pt x="165230" y="675989"/>
                    </a:lnTo>
                    <a:lnTo>
                      <a:pt x="165230" y="575595"/>
                    </a:lnTo>
                    <a:close/>
                  </a:path>
                  <a:path w="229234" h="678814">
                    <a:moveTo>
                      <a:pt x="41674" y="575595"/>
                    </a:moveTo>
                    <a:lnTo>
                      <a:pt x="35213" y="575595"/>
                    </a:lnTo>
                    <a:lnTo>
                      <a:pt x="35213" y="673016"/>
                    </a:lnTo>
                    <a:lnTo>
                      <a:pt x="37318" y="673414"/>
                    </a:lnTo>
                    <a:lnTo>
                      <a:pt x="39433" y="673686"/>
                    </a:lnTo>
                    <a:lnTo>
                      <a:pt x="41674" y="673822"/>
                    </a:lnTo>
                    <a:lnTo>
                      <a:pt x="41674" y="575595"/>
                    </a:lnTo>
                    <a:close/>
                  </a:path>
                  <a:path w="229234" h="678814">
                    <a:moveTo>
                      <a:pt x="193847" y="575595"/>
                    </a:moveTo>
                    <a:lnTo>
                      <a:pt x="187523" y="575595"/>
                    </a:lnTo>
                    <a:lnTo>
                      <a:pt x="187523" y="673414"/>
                    </a:lnTo>
                    <a:lnTo>
                      <a:pt x="189627" y="673277"/>
                    </a:lnTo>
                    <a:lnTo>
                      <a:pt x="193847" y="672471"/>
                    </a:lnTo>
                    <a:lnTo>
                      <a:pt x="193847" y="575595"/>
                    </a:lnTo>
                    <a:close/>
                  </a:path>
                  <a:path w="229234" h="678814">
                    <a:moveTo>
                      <a:pt x="219563" y="564495"/>
                    </a:moveTo>
                    <a:lnTo>
                      <a:pt x="12533" y="564495"/>
                    </a:lnTo>
                    <a:lnTo>
                      <a:pt x="12533" y="575595"/>
                    </a:lnTo>
                    <a:lnTo>
                      <a:pt x="219563" y="575595"/>
                    </a:lnTo>
                    <a:lnTo>
                      <a:pt x="219563" y="564495"/>
                    </a:lnTo>
                    <a:close/>
                  </a:path>
                  <a:path w="229234" h="678814">
                    <a:moveTo>
                      <a:pt x="41674" y="462341"/>
                    </a:moveTo>
                    <a:lnTo>
                      <a:pt x="35213" y="462341"/>
                    </a:lnTo>
                    <a:lnTo>
                      <a:pt x="35213" y="564495"/>
                    </a:lnTo>
                    <a:lnTo>
                      <a:pt x="41674" y="564495"/>
                    </a:lnTo>
                    <a:lnTo>
                      <a:pt x="41674" y="462341"/>
                    </a:lnTo>
                    <a:close/>
                  </a:path>
                  <a:path w="229234" h="678814">
                    <a:moveTo>
                      <a:pt x="70291" y="462341"/>
                    </a:moveTo>
                    <a:lnTo>
                      <a:pt x="63830" y="462341"/>
                    </a:lnTo>
                    <a:lnTo>
                      <a:pt x="63830" y="564495"/>
                    </a:lnTo>
                    <a:lnTo>
                      <a:pt x="70291" y="564495"/>
                    </a:lnTo>
                    <a:lnTo>
                      <a:pt x="70291" y="462341"/>
                    </a:lnTo>
                    <a:close/>
                  </a:path>
                  <a:path w="229234" h="678814">
                    <a:moveTo>
                      <a:pt x="100091" y="462341"/>
                    </a:moveTo>
                    <a:lnTo>
                      <a:pt x="93766" y="462341"/>
                    </a:lnTo>
                    <a:lnTo>
                      <a:pt x="93766" y="564495"/>
                    </a:lnTo>
                    <a:lnTo>
                      <a:pt x="100091" y="564495"/>
                    </a:lnTo>
                    <a:lnTo>
                      <a:pt x="100091" y="462341"/>
                    </a:lnTo>
                    <a:close/>
                  </a:path>
                  <a:path w="229234" h="678814">
                    <a:moveTo>
                      <a:pt x="135304" y="462341"/>
                    </a:moveTo>
                    <a:lnTo>
                      <a:pt x="128833" y="462341"/>
                    </a:lnTo>
                    <a:lnTo>
                      <a:pt x="128833" y="564495"/>
                    </a:lnTo>
                    <a:lnTo>
                      <a:pt x="135304" y="564495"/>
                    </a:lnTo>
                    <a:lnTo>
                      <a:pt x="135304" y="462341"/>
                    </a:lnTo>
                    <a:close/>
                  </a:path>
                  <a:path w="229234" h="678814">
                    <a:moveTo>
                      <a:pt x="165230" y="462341"/>
                    </a:moveTo>
                    <a:lnTo>
                      <a:pt x="158770" y="462341"/>
                    </a:lnTo>
                    <a:lnTo>
                      <a:pt x="158770" y="564495"/>
                    </a:lnTo>
                    <a:lnTo>
                      <a:pt x="165230" y="564495"/>
                    </a:lnTo>
                    <a:lnTo>
                      <a:pt x="165230" y="462341"/>
                    </a:lnTo>
                    <a:close/>
                  </a:path>
                  <a:path w="229234" h="678814">
                    <a:moveTo>
                      <a:pt x="193847" y="462341"/>
                    </a:moveTo>
                    <a:lnTo>
                      <a:pt x="187523" y="462341"/>
                    </a:lnTo>
                    <a:lnTo>
                      <a:pt x="187523" y="564495"/>
                    </a:lnTo>
                    <a:lnTo>
                      <a:pt x="193847" y="564495"/>
                    </a:lnTo>
                    <a:lnTo>
                      <a:pt x="193847" y="462341"/>
                    </a:lnTo>
                    <a:close/>
                  </a:path>
                  <a:path w="229234" h="678814">
                    <a:moveTo>
                      <a:pt x="219563" y="451242"/>
                    </a:moveTo>
                    <a:lnTo>
                      <a:pt x="12533" y="451242"/>
                    </a:lnTo>
                    <a:lnTo>
                      <a:pt x="12533" y="462341"/>
                    </a:lnTo>
                    <a:lnTo>
                      <a:pt x="219563" y="462341"/>
                    </a:lnTo>
                    <a:lnTo>
                      <a:pt x="219563" y="451242"/>
                    </a:lnTo>
                    <a:close/>
                  </a:path>
                  <a:path w="229234" h="678814">
                    <a:moveTo>
                      <a:pt x="41674" y="323518"/>
                    </a:moveTo>
                    <a:lnTo>
                      <a:pt x="35213" y="323518"/>
                    </a:lnTo>
                    <a:lnTo>
                      <a:pt x="35213" y="451242"/>
                    </a:lnTo>
                    <a:lnTo>
                      <a:pt x="41674" y="451242"/>
                    </a:lnTo>
                    <a:lnTo>
                      <a:pt x="41674" y="323518"/>
                    </a:lnTo>
                    <a:close/>
                  </a:path>
                  <a:path w="229234" h="678814">
                    <a:moveTo>
                      <a:pt x="42196" y="180633"/>
                    </a:moveTo>
                    <a:lnTo>
                      <a:pt x="35737" y="180633"/>
                    </a:lnTo>
                    <a:lnTo>
                      <a:pt x="63800" y="432981"/>
                    </a:lnTo>
                    <a:lnTo>
                      <a:pt x="63830" y="451242"/>
                    </a:lnTo>
                    <a:lnTo>
                      <a:pt x="70291" y="451242"/>
                    </a:lnTo>
                    <a:lnTo>
                      <a:pt x="70291" y="432981"/>
                    </a:lnTo>
                    <a:lnTo>
                      <a:pt x="62249" y="363297"/>
                    </a:lnTo>
                    <a:lnTo>
                      <a:pt x="42196" y="180633"/>
                    </a:lnTo>
                    <a:close/>
                  </a:path>
                  <a:path w="229234" h="678814">
                    <a:moveTo>
                      <a:pt x="44471" y="34909"/>
                    </a:moveTo>
                    <a:lnTo>
                      <a:pt x="38375" y="34909"/>
                    </a:lnTo>
                    <a:lnTo>
                      <a:pt x="83871" y="363297"/>
                    </a:lnTo>
                    <a:lnTo>
                      <a:pt x="93728" y="432981"/>
                    </a:lnTo>
                    <a:lnTo>
                      <a:pt x="93766" y="451242"/>
                    </a:lnTo>
                    <a:lnTo>
                      <a:pt x="100091" y="451242"/>
                    </a:lnTo>
                    <a:lnTo>
                      <a:pt x="100091" y="432981"/>
                    </a:lnTo>
                    <a:lnTo>
                      <a:pt x="90468" y="363297"/>
                    </a:lnTo>
                    <a:lnTo>
                      <a:pt x="44471" y="34909"/>
                    </a:lnTo>
                    <a:close/>
                  </a:path>
                  <a:path w="229234" h="678814">
                    <a:moveTo>
                      <a:pt x="207826" y="0"/>
                    </a:moveTo>
                    <a:lnTo>
                      <a:pt x="186465" y="24491"/>
                    </a:lnTo>
                    <a:lnTo>
                      <a:pt x="186863" y="26794"/>
                    </a:lnTo>
                    <a:lnTo>
                      <a:pt x="187523" y="28962"/>
                    </a:lnTo>
                    <a:lnTo>
                      <a:pt x="139126" y="363297"/>
                    </a:lnTo>
                    <a:lnTo>
                      <a:pt x="128873" y="432981"/>
                    </a:lnTo>
                    <a:lnTo>
                      <a:pt x="128833" y="451242"/>
                    </a:lnTo>
                    <a:lnTo>
                      <a:pt x="135304" y="451242"/>
                    </a:lnTo>
                    <a:lnTo>
                      <a:pt x="135344" y="432981"/>
                    </a:lnTo>
                    <a:lnTo>
                      <a:pt x="145587" y="363297"/>
                    </a:lnTo>
                    <a:lnTo>
                      <a:pt x="192926" y="37485"/>
                    </a:lnTo>
                    <a:lnTo>
                      <a:pt x="222783" y="37485"/>
                    </a:lnTo>
                    <a:lnTo>
                      <a:pt x="227499" y="30430"/>
                    </a:lnTo>
                    <a:lnTo>
                      <a:pt x="229186" y="21926"/>
                    </a:lnTo>
                    <a:lnTo>
                      <a:pt x="227499" y="13420"/>
                    </a:lnTo>
                    <a:lnTo>
                      <a:pt x="222908" y="6447"/>
                    </a:lnTo>
                    <a:lnTo>
                      <a:pt x="216115" y="1732"/>
                    </a:lnTo>
                    <a:lnTo>
                      <a:pt x="207826" y="0"/>
                    </a:lnTo>
                    <a:close/>
                  </a:path>
                  <a:path w="229234" h="678814">
                    <a:moveTo>
                      <a:pt x="207826" y="142477"/>
                    </a:moveTo>
                    <a:lnTo>
                      <a:pt x="199536" y="144188"/>
                    </a:lnTo>
                    <a:lnTo>
                      <a:pt x="192744" y="148856"/>
                    </a:lnTo>
                    <a:lnTo>
                      <a:pt x="188152" y="155782"/>
                    </a:lnTo>
                    <a:lnTo>
                      <a:pt x="186465" y="164267"/>
                    </a:lnTo>
                    <a:lnTo>
                      <a:pt x="186520" y="167240"/>
                    </a:lnTo>
                    <a:lnTo>
                      <a:pt x="186989" y="169544"/>
                    </a:lnTo>
                    <a:lnTo>
                      <a:pt x="187920" y="171837"/>
                    </a:lnTo>
                    <a:lnTo>
                      <a:pt x="187834" y="172886"/>
                    </a:lnTo>
                    <a:lnTo>
                      <a:pt x="166549" y="363297"/>
                    </a:lnTo>
                    <a:lnTo>
                      <a:pt x="158800" y="432981"/>
                    </a:lnTo>
                    <a:lnTo>
                      <a:pt x="158770" y="451242"/>
                    </a:lnTo>
                    <a:lnTo>
                      <a:pt x="165230" y="451242"/>
                    </a:lnTo>
                    <a:lnTo>
                      <a:pt x="165261" y="432981"/>
                    </a:lnTo>
                    <a:lnTo>
                      <a:pt x="173146" y="363297"/>
                    </a:lnTo>
                    <a:lnTo>
                      <a:pt x="193449" y="180633"/>
                    </a:lnTo>
                    <a:lnTo>
                      <a:pt x="221752" y="180633"/>
                    </a:lnTo>
                    <a:lnTo>
                      <a:pt x="222908" y="179842"/>
                    </a:lnTo>
                    <a:lnTo>
                      <a:pt x="227499" y="172886"/>
                    </a:lnTo>
                    <a:lnTo>
                      <a:pt x="229186" y="164267"/>
                    </a:lnTo>
                    <a:lnTo>
                      <a:pt x="227499" y="155782"/>
                    </a:lnTo>
                    <a:lnTo>
                      <a:pt x="222908" y="148856"/>
                    </a:lnTo>
                    <a:lnTo>
                      <a:pt x="216115" y="144188"/>
                    </a:lnTo>
                    <a:lnTo>
                      <a:pt x="207826" y="142477"/>
                    </a:lnTo>
                    <a:close/>
                  </a:path>
                  <a:path w="229234" h="678814">
                    <a:moveTo>
                      <a:pt x="207826" y="285090"/>
                    </a:moveTo>
                    <a:lnTo>
                      <a:pt x="199536" y="286821"/>
                    </a:lnTo>
                    <a:lnTo>
                      <a:pt x="192744" y="291533"/>
                    </a:lnTo>
                    <a:lnTo>
                      <a:pt x="188152" y="298502"/>
                    </a:lnTo>
                    <a:lnTo>
                      <a:pt x="186465" y="307006"/>
                    </a:lnTo>
                    <a:lnTo>
                      <a:pt x="186465" y="309309"/>
                    </a:lnTo>
                    <a:lnTo>
                      <a:pt x="186863" y="311749"/>
                    </a:lnTo>
                    <a:lnTo>
                      <a:pt x="187408" y="313644"/>
                    </a:lnTo>
                    <a:lnTo>
                      <a:pt x="187523" y="451242"/>
                    </a:lnTo>
                    <a:lnTo>
                      <a:pt x="193847" y="451242"/>
                    </a:lnTo>
                    <a:lnTo>
                      <a:pt x="193847" y="323518"/>
                    </a:lnTo>
                    <a:lnTo>
                      <a:pt x="221304" y="323518"/>
                    </a:lnTo>
                    <a:lnTo>
                      <a:pt x="222908" y="322416"/>
                    </a:lnTo>
                    <a:lnTo>
                      <a:pt x="227499" y="315491"/>
                    </a:lnTo>
                    <a:lnTo>
                      <a:pt x="229186" y="307006"/>
                    </a:lnTo>
                    <a:lnTo>
                      <a:pt x="227487" y="298483"/>
                    </a:lnTo>
                    <a:lnTo>
                      <a:pt x="222908" y="291533"/>
                    </a:lnTo>
                    <a:lnTo>
                      <a:pt x="216115" y="286821"/>
                    </a:lnTo>
                    <a:lnTo>
                      <a:pt x="207826" y="285090"/>
                    </a:lnTo>
                    <a:close/>
                  </a:path>
                  <a:path w="229234" h="678814">
                    <a:moveTo>
                      <a:pt x="21234" y="285090"/>
                    </a:moveTo>
                    <a:lnTo>
                      <a:pt x="13591" y="285090"/>
                    </a:lnTo>
                    <a:lnTo>
                      <a:pt x="6858" y="289017"/>
                    </a:lnTo>
                    <a:lnTo>
                      <a:pt x="3036" y="295237"/>
                    </a:lnTo>
                    <a:lnTo>
                      <a:pt x="927" y="298502"/>
                    </a:lnTo>
                    <a:lnTo>
                      <a:pt x="0" y="302545"/>
                    </a:lnTo>
                    <a:lnTo>
                      <a:pt x="19" y="309309"/>
                    </a:lnTo>
                    <a:lnTo>
                      <a:pt x="272" y="311069"/>
                    </a:lnTo>
                    <a:lnTo>
                      <a:pt x="795" y="313100"/>
                    </a:lnTo>
                    <a:lnTo>
                      <a:pt x="1193" y="315131"/>
                    </a:lnTo>
                    <a:lnTo>
                      <a:pt x="3036" y="318649"/>
                    </a:lnTo>
                    <a:lnTo>
                      <a:pt x="6858" y="324733"/>
                    </a:lnTo>
                    <a:lnTo>
                      <a:pt x="13591" y="328796"/>
                    </a:lnTo>
                    <a:lnTo>
                      <a:pt x="26512" y="328796"/>
                    </a:lnTo>
                    <a:lnTo>
                      <a:pt x="31391" y="326764"/>
                    </a:lnTo>
                    <a:lnTo>
                      <a:pt x="35213" y="323518"/>
                    </a:lnTo>
                    <a:lnTo>
                      <a:pt x="41674" y="323518"/>
                    </a:lnTo>
                    <a:lnTo>
                      <a:pt x="41674" y="313644"/>
                    </a:lnTo>
                    <a:lnTo>
                      <a:pt x="42197" y="311477"/>
                    </a:lnTo>
                    <a:lnTo>
                      <a:pt x="42595" y="309309"/>
                    </a:lnTo>
                    <a:lnTo>
                      <a:pt x="42595" y="307006"/>
                    </a:lnTo>
                    <a:lnTo>
                      <a:pt x="40896" y="298483"/>
                    </a:lnTo>
                    <a:lnTo>
                      <a:pt x="36316" y="291533"/>
                    </a:lnTo>
                    <a:lnTo>
                      <a:pt x="29524" y="286821"/>
                    </a:lnTo>
                    <a:lnTo>
                      <a:pt x="21234" y="285090"/>
                    </a:lnTo>
                    <a:close/>
                  </a:path>
                  <a:path w="229234" h="678814">
                    <a:moveTo>
                      <a:pt x="221304" y="323518"/>
                    </a:moveTo>
                    <a:lnTo>
                      <a:pt x="193847" y="323518"/>
                    </a:lnTo>
                    <a:lnTo>
                      <a:pt x="197543" y="326764"/>
                    </a:lnTo>
                    <a:lnTo>
                      <a:pt x="202548" y="328796"/>
                    </a:lnTo>
                    <a:lnTo>
                      <a:pt x="207826" y="328796"/>
                    </a:lnTo>
                    <a:lnTo>
                      <a:pt x="216115" y="327084"/>
                    </a:lnTo>
                    <a:lnTo>
                      <a:pt x="221304" y="323518"/>
                    </a:lnTo>
                    <a:close/>
                  </a:path>
                  <a:path w="229234" h="678814">
                    <a:moveTo>
                      <a:pt x="21234" y="142477"/>
                    </a:moveTo>
                    <a:lnTo>
                      <a:pt x="12965" y="144188"/>
                    </a:lnTo>
                    <a:lnTo>
                      <a:pt x="6215" y="148856"/>
                    </a:lnTo>
                    <a:lnTo>
                      <a:pt x="1667" y="155782"/>
                    </a:lnTo>
                    <a:lnTo>
                      <a:pt x="0" y="164267"/>
                    </a:lnTo>
                    <a:lnTo>
                      <a:pt x="1667" y="172886"/>
                    </a:lnTo>
                    <a:lnTo>
                      <a:pt x="6215" y="179842"/>
                    </a:lnTo>
                    <a:lnTo>
                      <a:pt x="12965" y="184490"/>
                    </a:lnTo>
                    <a:lnTo>
                      <a:pt x="21234" y="186182"/>
                    </a:lnTo>
                    <a:lnTo>
                      <a:pt x="26910" y="186182"/>
                    </a:lnTo>
                    <a:lnTo>
                      <a:pt x="31789" y="184151"/>
                    </a:lnTo>
                    <a:lnTo>
                      <a:pt x="35737" y="180633"/>
                    </a:lnTo>
                    <a:lnTo>
                      <a:pt x="42196" y="180633"/>
                    </a:lnTo>
                    <a:lnTo>
                      <a:pt x="41346" y="172886"/>
                    </a:lnTo>
                    <a:lnTo>
                      <a:pt x="41402" y="171837"/>
                    </a:lnTo>
                    <a:lnTo>
                      <a:pt x="42101" y="169544"/>
                    </a:lnTo>
                    <a:lnTo>
                      <a:pt x="42595" y="167240"/>
                    </a:lnTo>
                    <a:lnTo>
                      <a:pt x="42595" y="164267"/>
                    </a:lnTo>
                    <a:lnTo>
                      <a:pt x="40908" y="155782"/>
                    </a:lnTo>
                    <a:lnTo>
                      <a:pt x="36316" y="148856"/>
                    </a:lnTo>
                    <a:lnTo>
                      <a:pt x="29524" y="144188"/>
                    </a:lnTo>
                    <a:lnTo>
                      <a:pt x="21234" y="142477"/>
                    </a:lnTo>
                    <a:close/>
                  </a:path>
                  <a:path w="229234" h="678814">
                    <a:moveTo>
                      <a:pt x="221752" y="180633"/>
                    </a:moveTo>
                    <a:lnTo>
                      <a:pt x="193449" y="180633"/>
                    </a:lnTo>
                    <a:lnTo>
                      <a:pt x="197020" y="184151"/>
                    </a:lnTo>
                    <a:lnTo>
                      <a:pt x="202150" y="186182"/>
                    </a:lnTo>
                    <a:lnTo>
                      <a:pt x="207826" y="186182"/>
                    </a:lnTo>
                    <a:lnTo>
                      <a:pt x="216115" y="184490"/>
                    </a:lnTo>
                    <a:lnTo>
                      <a:pt x="221752" y="180633"/>
                    </a:lnTo>
                    <a:close/>
                  </a:path>
                  <a:path w="229234" h="678814">
                    <a:moveTo>
                      <a:pt x="21234" y="0"/>
                    </a:moveTo>
                    <a:lnTo>
                      <a:pt x="12965" y="1732"/>
                    </a:lnTo>
                    <a:lnTo>
                      <a:pt x="6215" y="6447"/>
                    </a:lnTo>
                    <a:lnTo>
                      <a:pt x="1667" y="13420"/>
                    </a:lnTo>
                    <a:lnTo>
                      <a:pt x="0" y="21926"/>
                    </a:lnTo>
                    <a:lnTo>
                      <a:pt x="1667" y="30430"/>
                    </a:lnTo>
                    <a:lnTo>
                      <a:pt x="6215" y="37399"/>
                    </a:lnTo>
                    <a:lnTo>
                      <a:pt x="12965" y="42110"/>
                    </a:lnTo>
                    <a:lnTo>
                      <a:pt x="21234" y="43841"/>
                    </a:lnTo>
                    <a:lnTo>
                      <a:pt x="28355" y="43841"/>
                    </a:lnTo>
                    <a:lnTo>
                      <a:pt x="34417" y="40459"/>
                    </a:lnTo>
                    <a:lnTo>
                      <a:pt x="38375" y="34909"/>
                    </a:lnTo>
                    <a:lnTo>
                      <a:pt x="44471" y="34909"/>
                    </a:lnTo>
                    <a:lnTo>
                      <a:pt x="42595" y="21517"/>
                    </a:lnTo>
                    <a:lnTo>
                      <a:pt x="40818" y="13075"/>
                    </a:lnTo>
                    <a:lnTo>
                      <a:pt x="36171" y="6243"/>
                    </a:lnTo>
                    <a:lnTo>
                      <a:pt x="29396" y="1668"/>
                    </a:lnTo>
                    <a:lnTo>
                      <a:pt x="21234" y="0"/>
                    </a:lnTo>
                    <a:close/>
                  </a:path>
                  <a:path w="229234" h="678814">
                    <a:moveTo>
                      <a:pt x="222783" y="37485"/>
                    </a:moveTo>
                    <a:lnTo>
                      <a:pt x="192926" y="37485"/>
                    </a:lnTo>
                    <a:lnTo>
                      <a:pt x="196622" y="41401"/>
                    </a:lnTo>
                    <a:lnTo>
                      <a:pt x="201889" y="43841"/>
                    </a:lnTo>
                    <a:lnTo>
                      <a:pt x="207826" y="43841"/>
                    </a:lnTo>
                    <a:lnTo>
                      <a:pt x="216115" y="42110"/>
                    </a:lnTo>
                    <a:lnTo>
                      <a:pt x="222783" y="37485"/>
                    </a:lnTo>
                    <a:close/>
                  </a:path>
                </a:pathLst>
              </a:custGeom>
              <a:solidFill>
                <a:srgbClr val="ED1B3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19"/>
              <p:cNvSpPr/>
              <p:nvPr/>
            </p:nvSpPr>
            <p:spPr>
              <a:xfrm>
                <a:off x="890437" y="1280637"/>
                <a:ext cx="1107440" cy="1125855"/>
              </a:xfrm>
              <a:custGeom>
                <a:avLst/>
                <a:gdLst/>
                <a:ahLst/>
                <a:cxnLst/>
                <a:rect l="l" t="t" r="r" b="b"/>
                <a:pathLst>
                  <a:path w="1107439" h="1125855">
                    <a:moveTo>
                      <a:pt x="553553" y="0"/>
                    </a:moveTo>
                    <a:lnTo>
                      <a:pt x="505776" y="2085"/>
                    </a:lnTo>
                    <a:lnTo>
                      <a:pt x="459130" y="8228"/>
                    </a:lnTo>
                    <a:lnTo>
                      <a:pt x="413781" y="18257"/>
                    </a:lnTo>
                    <a:lnTo>
                      <a:pt x="369896" y="32002"/>
                    </a:lnTo>
                    <a:lnTo>
                      <a:pt x="327639" y="49292"/>
                    </a:lnTo>
                    <a:lnTo>
                      <a:pt x="287178" y="69956"/>
                    </a:lnTo>
                    <a:lnTo>
                      <a:pt x="248677" y="93824"/>
                    </a:lnTo>
                    <a:lnTo>
                      <a:pt x="212303" y="120725"/>
                    </a:lnTo>
                    <a:lnTo>
                      <a:pt x="178222" y="150488"/>
                    </a:lnTo>
                    <a:lnTo>
                      <a:pt x="146599" y="182943"/>
                    </a:lnTo>
                    <a:lnTo>
                      <a:pt x="117601" y="217918"/>
                    </a:lnTo>
                    <a:lnTo>
                      <a:pt x="91393" y="255243"/>
                    </a:lnTo>
                    <a:lnTo>
                      <a:pt x="68141" y="294748"/>
                    </a:lnTo>
                    <a:lnTo>
                      <a:pt x="48011" y="336261"/>
                    </a:lnTo>
                    <a:lnTo>
                      <a:pt x="31169" y="379613"/>
                    </a:lnTo>
                    <a:lnTo>
                      <a:pt x="17781" y="424631"/>
                    </a:lnTo>
                    <a:lnTo>
                      <a:pt x="8013" y="471146"/>
                    </a:lnTo>
                    <a:lnTo>
                      <a:pt x="2031" y="518987"/>
                    </a:lnTo>
                    <a:lnTo>
                      <a:pt x="0" y="567982"/>
                    </a:lnTo>
                    <a:lnTo>
                      <a:pt x="2219" y="619221"/>
                    </a:lnTo>
                    <a:lnTo>
                      <a:pt x="8751" y="669187"/>
                    </a:lnTo>
                    <a:lnTo>
                      <a:pt x="19407" y="717682"/>
                    </a:lnTo>
                    <a:lnTo>
                      <a:pt x="33996" y="764512"/>
                    </a:lnTo>
                    <a:lnTo>
                      <a:pt x="52331" y="809482"/>
                    </a:lnTo>
                    <a:lnTo>
                      <a:pt x="74220" y="852397"/>
                    </a:lnTo>
                    <a:lnTo>
                      <a:pt x="99476" y="893060"/>
                    </a:lnTo>
                    <a:lnTo>
                      <a:pt x="127908" y="931276"/>
                    </a:lnTo>
                    <a:lnTo>
                      <a:pt x="159327" y="966851"/>
                    </a:lnTo>
                    <a:lnTo>
                      <a:pt x="193545" y="999588"/>
                    </a:lnTo>
                    <a:lnTo>
                      <a:pt x="230371" y="1029292"/>
                    </a:lnTo>
                    <a:lnTo>
                      <a:pt x="269616" y="1055768"/>
                    </a:lnTo>
                    <a:lnTo>
                      <a:pt x="311091" y="1078821"/>
                    </a:lnTo>
                    <a:lnTo>
                      <a:pt x="354606" y="1098255"/>
                    </a:lnTo>
                    <a:lnTo>
                      <a:pt x="399973" y="1113874"/>
                    </a:lnTo>
                    <a:lnTo>
                      <a:pt x="447002" y="1125484"/>
                    </a:lnTo>
                    <a:lnTo>
                      <a:pt x="447002" y="890915"/>
                    </a:lnTo>
                    <a:lnTo>
                      <a:pt x="404992" y="820812"/>
                    </a:lnTo>
                    <a:lnTo>
                      <a:pt x="405558" y="779452"/>
                    </a:lnTo>
                    <a:lnTo>
                      <a:pt x="397987" y="779452"/>
                    </a:lnTo>
                    <a:lnTo>
                      <a:pt x="397987" y="780227"/>
                    </a:lnTo>
                    <a:lnTo>
                      <a:pt x="390165" y="790321"/>
                    </a:lnTo>
                    <a:lnTo>
                      <a:pt x="382255" y="796153"/>
                    </a:lnTo>
                    <a:lnTo>
                      <a:pt x="369483" y="799943"/>
                    </a:lnTo>
                    <a:lnTo>
                      <a:pt x="347078" y="803912"/>
                    </a:lnTo>
                    <a:lnTo>
                      <a:pt x="341830" y="798932"/>
                    </a:lnTo>
                    <a:lnTo>
                      <a:pt x="339134" y="793166"/>
                    </a:lnTo>
                    <a:lnTo>
                      <a:pt x="338142" y="782921"/>
                    </a:lnTo>
                    <a:lnTo>
                      <a:pt x="338000" y="764500"/>
                    </a:lnTo>
                    <a:lnTo>
                      <a:pt x="339418" y="744957"/>
                    </a:lnTo>
                    <a:lnTo>
                      <a:pt x="342539" y="732824"/>
                    </a:lnTo>
                    <a:lnTo>
                      <a:pt x="345659" y="726626"/>
                    </a:lnTo>
                    <a:lnTo>
                      <a:pt x="347078" y="724888"/>
                    </a:lnTo>
                    <a:lnTo>
                      <a:pt x="371240" y="731324"/>
                    </a:lnTo>
                    <a:lnTo>
                      <a:pt x="386939" y="739234"/>
                    </a:lnTo>
                    <a:lnTo>
                      <a:pt x="395435" y="745942"/>
                    </a:lnTo>
                    <a:lnTo>
                      <a:pt x="397987" y="748773"/>
                    </a:lnTo>
                    <a:lnTo>
                      <a:pt x="397987" y="749547"/>
                    </a:lnTo>
                    <a:lnTo>
                      <a:pt x="405558" y="749547"/>
                    </a:lnTo>
                    <a:lnTo>
                      <a:pt x="405252" y="696804"/>
                    </a:lnTo>
                    <a:lnTo>
                      <a:pt x="404239" y="636923"/>
                    </a:lnTo>
                    <a:lnTo>
                      <a:pt x="389475" y="636923"/>
                    </a:lnTo>
                    <a:lnTo>
                      <a:pt x="389475" y="637697"/>
                    </a:lnTo>
                    <a:lnTo>
                      <a:pt x="381758" y="647898"/>
                    </a:lnTo>
                    <a:lnTo>
                      <a:pt x="373883" y="653766"/>
                    </a:lnTo>
                    <a:lnTo>
                      <a:pt x="361077" y="657524"/>
                    </a:lnTo>
                    <a:lnTo>
                      <a:pt x="338565" y="661393"/>
                    </a:lnTo>
                    <a:lnTo>
                      <a:pt x="333311" y="656295"/>
                    </a:lnTo>
                    <a:lnTo>
                      <a:pt x="330612" y="650489"/>
                    </a:lnTo>
                    <a:lnTo>
                      <a:pt x="329618" y="640279"/>
                    </a:lnTo>
                    <a:lnTo>
                      <a:pt x="329476" y="621970"/>
                    </a:lnTo>
                    <a:lnTo>
                      <a:pt x="330896" y="602456"/>
                    </a:lnTo>
                    <a:lnTo>
                      <a:pt x="334021" y="590389"/>
                    </a:lnTo>
                    <a:lnTo>
                      <a:pt x="337145" y="584256"/>
                    </a:lnTo>
                    <a:lnTo>
                      <a:pt x="338565" y="582547"/>
                    </a:lnTo>
                    <a:lnTo>
                      <a:pt x="362807" y="588874"/>
                    </a:lnTo>
                    <a:lnTo>
                      <a:pt x="378497" y="596727"/>
                    </a:lnTo>
                    <a:lnTo>
                      <a:pt x="386949" y="603415"/>
                    </a:lnTo>
                    <a:lnTo>
                      <a:pt x="389475" y="606243"/>
                    </a:lnTo>
                    <a:lnTo>
                      <a:pt x="389475" y="607018"/>
                    </a:lnTo>
                    <a:lnTo>
                      <a:pt x="403097" y="607018"/>
                    </a:lnTo>
                    <a:lnTo>
                      <a:pt x="401959" y="577896"/>
                    </a:lnTo>
                    <a:lnTo>
                      <a:pt x="400499" y="549103"/>
                    </a:lnTo>
                    <a:lnTo>
                      <a:pt x="398684" y="521111"/>
                    </a:lnTo>
                    <a:lnTo>
                      <a:pt x="396480" y="494393"/>
                    </a:lnTo>
                    <a:lnTo>
                      <a:pt x="383234" y="494393"/>
                    </a:lnTo>
                    <a:lnTo>
                      <a:pt x="383234" y="495168"/>
                    </a:lnTo>
                    <a:lnTo>
                      <a:pt x="375627" y="505368"/>
                    </a:lnTo>
                    <a:lnTo>
                      <a:pt x="367808" y="511235"/>
                    </a:lnTo>
                    <a:lnTo>
                      <a:pt x="355021" y="514990"/>
                    </a:lnTo>
                    <a:lnTo>
                      <a:pt x="332513" y="518853"/>
                    </a:lnTo>
                    <a:lnTo>
                      <a:pt x="327259" y="513873"/>
                    </a:lnTo>
                    <a:lnTo>
                      <a:pt x="324560" y="508107"/>
                    </a:lnTo>
                    <a:lnTo>
                      <a:pt x="323566" y="497861"/>
                    </a:lnTo>
                    <a:lnTo>
                      <a:pt x="323424" y="479440"/>
                    </a:lnTo>
                    <a:lnTo>
                      <a:pt x="324844" y="459927"/>
                    </a:lnTo>
                    <a:lnTo>
                      <a:pt x="327969" y="447859"/>
                    </a:lnTo>
                    <a:lnTo>
                      <a:pt x="331093" y="441726"/>
                    </a:lnTo>
                    <a:lnTo>
                      <a:pt x="332513" y="440018"/>
                    </a:lnTo>
                    <a:lnTo>
                      <a:pt x="356725" y="446339"/>
                    </a:lnTo>
                    <a:lnTo>
                      <a:pt x="372351" y="454194"/>
                    </a:lnTo>
                    <a:lnTo>
                      <a:pt x="380738" y="460884"/>
                    </a:lnTo>
                    <a:lnTo>
                      <a:pt x="383234" y="463713"/>
                    </a:lnTo>
                    <a:lnTo>
                      <a:pt x="383234" y="464488"/>
                    </a:lnTo>
                    <a:lnTo>
                      <a:pt x="393255" y="464488"/>
                    </a:lnTo>
                    <a:lnTo>
                      <a:pt x="390256" y="443317"/>
                    </a:lnTo>
                    <a:lnTo>
                      <a:pt x="388603" y="433571"/>
                    </a:lnTo>
                    <a:lnTo>
                      <a:pt x="386825" y="424479"/>
                    </a:lnTo>
                    <a:lnTo>
                      <a:pt x="381530" y="370832"/>
                    </a:lnTo>
                    <a:lnTo>
                      <a:pt x="391740" y="342246"/>
                    </a:lnTo>
                    <a:lnTo>
                      <a:pt x="414022" y="333493"/>
                    </a:lnTo>
                    <a:lnTo>
                      <a:pt x="444945" y="339346"/>
                    </a:lnTo>
                    <a:lnTo>
                      <a:pt x="481074" y="354575"/>
                    </a:lnTo>
                    <a:lnTo>
                      <a:pt x="517376" y="356198"/>
                    </a:lnTo>
                    <a:lnTo>
                      <a:pt x="557576" y="335627"/>
                    </a:lnTo>
                    <a:lnTo>
                      <a:pt x="597396" y="302594"/>
                    </a:lnTo>
                    <a:lnTo>
                      <a:pt x="632555" y="266830"/>
                    </a:lnTo>
                    <a:lnTo>
                      <a:pt x="658775" y="238066"/>
                    </a:lnTo>
                    <a:lnTo>
                      <a:pt x="681999" y="219034"/>
                    </a:lnTo>
                    <a:lnTo>
                      <a:pt x="706859" y="209921"/>
                    </a:lnTo>
                    <a:lnTo>
                      <a:pt x="727451" y="216635"/>
                    </a:lnTo>
                    <a:lnTo>
                      <a:pt x="737868" y="245086"/>
                    </a:lnTo>
                    <a:lnTo>
                      <a:pt x="732208" y="301184"/>
                    </a:lnTo>
                    <a:lnTo>
                      <a:pt x="729361" y="315710"/>
                    </a:lnTo>
                    <a:lnTo>
                      <a:pt x="726764" y="332347"/>
                    </a:lnTo>
                    <a:lnTo>
                      <a:pt x="722176" y="371088"/>
                    </a:lnTo>
                    <a:lnTo>
                      <a:pt x="718580" y="415601"/>
                    </a:lnTo>
                    <a:lnTo>
                      <a:pt x="715548" y="464488"/>
                    </a:lnTo>
                    <a:lnTo>
                      <a:pt x="723684" y="464488"/>
                    </a:lnTo>
                    <a:lnTo>
                      <a:pt x="723684" y="463713"/>
                    </a:lnTo>
                    <a:lnTo>
                      <a:pt x="731512" y="453507"/>
                    </a:lnTo>
                    <a:lnTo>
                      <a:pt x="739425" y="447636"/>
                    </a:lnTo>
                    <a:lnTo>
                      <a:pt x="752194" y="443880"/>
                    </a:lnTo>
                    <a:lnTo>
                      <a:pt x="774594" y="440018"/>
                    </a:lnTo>
                    <a:lnTo>
                      <a:pt x="779957" y="445004"/>
                    </a:lnTo>
                    <a:lnTo>
                      <a:pt x="782711" y="450772"/>
                    </a:lnTo>
                    <a:lnTo>
                      <a:pt x="783726" y="461019"/>
                    </a:lnTo>
                    <a:lnTo>
                      <a:pt x="783871" y="479440"/>
                    </a:lnTo>
                    <a:lnTo>
                      <a:pt x="782421" y="498952"/>
                    </a:lnTo>
                    <a:lnTo>
                      <a:pt x="779232" y="511017"/>
                    </a:lnTo>
                    <a:lnTo>
                      <a:pt x="776043" y="517146"/>
                    </a:lnTo>
                    <a:lnTo>
                      <a:pt x="774594" y="518853"/>
                    </a:lnTo>
                    <a:lnTo>
                      <a:pt x="750436" y="512532"/>
                    </a:lnTo>
                    <a:lnTo>
                      <a:pt x="734736" y="504682"/>
                    </a:lnTo>
                    <a:lnTo>
                      <a:pt x="726238" y="497995"/>
                    </a:lnTo>
                    <a:lnTo>
                      <a:pt x="723684" y="495168"/>
                    </a:lnTo>
                    <a:lnTo>
                      <a:pt x="723684" y="494393"/>
                    </a:lnTo>
                    <a:lnTo>
                      <a:pt x="714229" y="494393"/>
                    </a:lnTo>
                    <a:lnTo>
                      <a:pt x="712051" y="550847"/>
                    </a:lnTo>
                    <a:lnTo>
                      <a:pt x="710439" y="607018"/>
                    </a:lnTo>
                    <a:lnTo>
                      <a:pt x="716501" y="607018"/>
                    </a:lnTo>
                    <a:lnTo>
                      <a:pt x="716501" y="606243"/>
                    </a:lnTo>
                    <a:lnTo>
                      <a:pt x="724214" y="596042"/>
                    </a:lnTo>
                    <a:lnTo>
                      <a:pt x="732068" y="590174"/>
                    </a:lnTo>
                    <a:lnTo>
                      <a:pt x="744815" y="586416"/>
                    </a:lnTo>
                    <a:lnTo>
                      <a:pt x="767212" y="582547"/>
                    </a:lnTo>
                    <a:lnTo>
                      <a:pt x="772575" y="587533"/>
                    </a:lnTo>
                    <a:lnTo>
                      <a:pt x="775329" y="593302"/>
                    </a:lnTo>
                    <a:lnTo>
                      <a:pt x="776344" y="603549"/>
                    </a:lnTo>
                    <a:lnTo>
                      <a:pt x="776489" y="621970"/>
                    </a:lnTo>
                    <a:lnTo>
                      <a:pt x="775039" y="641400"/>
                    </a:lnTo>
                    <a:lnTo>
                      <a:pt x="771850" y="653477"/>
                    </a:lnTo>
                    <a:lnTo>
                      <a:pt x="768661" y="659656"/>
                    </a:lnTo>
                    <a:lnTo>
                      <a:pt x="767212" y="661393"/>
                    </a:lnTo>
                    <a:lnTo>
                      <a:pt x="743085" y="655067"/>
                    </a:lnTo>
                    <a:lnTo>
                      <a:pt x="727454" y="647213"/>
                    </a:lnTo>
                    <a:lnTo>
                      <a:pt x="719024" y="640525"/>
                    </a:lnTo>
                    <a:lnTo>
                      <a:pt x="716501" y="637697"/>
                    </a:lnTo>
                    <a:lnTo>
                      <a:pt x="716501" y="636923"/>
                    </a:lnTo>
                    <a:lnTo>
                      <a:pt x="709873" y="636923"/>
                    </a:lnTo>
                    <a:lnTo>
                      <a:pt x="708733" y="724823"/>
                    </a:lnTo>
                    <a:lnTo>
                      <a:pt x="708554" y="749547"/>
                    </a:lnTo>
                    <a:lnTo>
                      <a:pt x="716501" y="749547"/>
                    </a:lnTo>
                    <a:lnTo>
                      <a:pt x="716501" y="748773"/>
                    </a:lnTo>
                    <a:lnTo>
                      <a:pt x="724214" y="738572"/>
                    </a:lnTo>
                    <a:lnTo>
                      <a:pt x="732068" y="732704"/>
                    </a:lnTo>
                    <a:lnTo>
                      <a:pt x="744815" y="728946"/>
                    </a:lnTo>
                    <a:lnTo>
                      <a:pt x="767212" y="725077"/>
                    </a:lnTo>
                    <a:lnTo>
                      <a:pt x="772575" y="730063"/>
                    </a:lnTo>
                    <a:lnTo>
                      <a:pt x="775329" y="735832"/>
                    </a:lnTo>
                    <a:lnTo>
                      <a:pt x="776344" y="746079"/>
                    </a:lnTo>
                    <a:lnTo>
                      <a:pt x="776489" y="764500"/>
                    </a:lnTo>
                    <a:lnTo>
                      <a:pt x="775039" y="784012"/>
                    </a:lnTo>
                    <a:lnTo>
                      <a:pt x="771850" y="796076"/>
                    </a:lnTo>
                    <a:lnTo>
                      <a:pt x="768661" y="802205"/>
                    </a:lnTo>
                    <a:lnTo>
                      <a:pt x="767212" y="803912"/>
                    </a:lnTo>
                    <a:lnTo>
                      <a:pt x="743085" y="797512"/>
                    </a:lnTo>
                    <a:lnTo>
                      <a:pt x="727454" y="789670"/>
                    </a:lnTo>
                    <a:lnTo>
                      <a:pt x="719024" y="783028"/>
                    </a:lnTo>
                    <a:lnTo>
                      <a:pt x="716501" y="780227"/>
                    </a:lnTo>
                    <a:lnTo>
                      <a:pt x="716501" y="779452"/>
                    </a:lnTo>
                    <a:lnTo>
                      <a:pt x="708554" y="779452"/>
                    </a:lnTo>
                    <a:lnTo>
                      <a:pt x="708554" y="820812"/>
                    </a:lnTo>
                    <a:lnTo>
                      <a:pt x="666723" y="890915"/>
                    </a:lnTo>
                    <a:lnTo>
                      <a:pt x="666723" y="1124122"/>
                    </a:lnTo>
                    <a:lnTo>
                      <a:pt x="713116" y="1112055"/>
                    </a:lnTo>
                    <a:lnTo>
                      <a:pt x="757856" y="1096077"/>
                    </a:lnTo>
                    <a:lnTo>
                      <a:pt x="800759" y="1076378"/>
                    </a:lnTo>
                    <a:lnTo>
                      <a:pt x="841639" y="1053147"/>
                    </a:lnTo>
                    <a:lnTo>
                      <a:pt x="880311" y="1026575"/>
                    </a:lnTo>
                    <a:lnTo>
                      <a:pt x="916590" y="996850"/>
                    </a:lnTo>
                    <a:lnTo>
                      <a:pt x="950292" y="964163"/>
                    </a:lnTo>
                    <a:lnTo>
                      <a:pt x="981231" y="928703"/>
                    </a:lnTo>
                    <a:lnTo>
                      <a:pt x="1009223" y="890660"/>
                    </a:lnTo>
                    <a:lnTo>
                      <a:pt x="1034083" y="850225"/>
                    </a:lnTo>
                    <a:lnTo>
                      <a:pt x="1055625" y="807586"/>
                    </a:lnTo>
                    <a:lnTo>
                      <a:pt x="1073666" y="762933"/>
                    </a:lnTo>
                    <a:lnTo>
                      <a:pt x="1088019" y="716457"/>
                    </a:lnTo>
                    <a:lnTo>
                      <a:pt x="1098500" y="668346"/>
                    </a:lnTo>
                    <a:lnTo>
                      <a:pt x="1104925" y="618792"/>
                    </a:lnTo>
                    <a:lnTo>
                      <a:pt x="1107107" y="567982"/>
                    </a:lnTo>
                    <a:lnTo>
                      <a:pt x="1105076" y="518987"/>
                    </a:lnTo>
                    <a:lnTo>
                      <a:pt x="1099094" y="471146"/>
                    </a:lnTo>
                    <a:lnTo>
                      <a:pt x="1089325" y="424631"/>
                    </a:lnTo>
                    <a:lnTo>
                      <a:pt x="1075937" y="379613"/>
                    </a:lnTo>
                    <a:lnTo>
                      <a:pt x="1059096" y="336261"/>
                    </a:lnTo>
                    <a:lnTo>
                      <a:pt x="1038966" y="294748"/>
                    </a:lnTo>
                    <a:lnTo>
                      <a:pt x="1015714" y="255243"/>
                    </a:lnTo>
                    <a:lnTo>
                      <a:pt x="989506" y="217918"/>
                    </a:lnTo>
                    <a:lnTo>
                      <a:pt x="960508" y="182943"/>
                    </a:lnTo>
                    <a:lnTo>
                      <a:pt x="928885" y="150488"/>
                    </a:lnTo>
                    <a:lnTo>
                      <a:pt x="894804" y="120725"/>
                    </a:lnTo>
                    <a:lnTo>
                      <a:pt x="858430" y="93824"/>
                    </a:lnTo>
                    <a:lnTo>
                      <a:pt x="819929" y="69956"/>
                    </a:lnTo>
                    <a:lnTo>
                      <a:pt x="779468" y="49292"/>
                    </a:lnTo>
                    <a:lnTo>
                      <a:pt x="737211" y="32002"/>
                    </a:lnTo>
                    <a:lnTo>
                      <a:pt x="693326" y="18257"/>
                    </a:lnTo>
                    <a:lnTo>
                      <a:pt x="647977" y="8228"/>
                    </a:lnTo>
                    <a:lnTo>
                      <a:pt x="601331" y="2085"/>
                    </a:lnTo>
                    <a:lnTo>
                      <a:pt x="553553" y="0"/>
                    </a:lnTo>
                    <a:close/>
                  </a:path>
                </a:pathLst>
              </a:custGeom>
              <a:solidFill>
                <a:srgbClr val="ED1C2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0" name="object 20"/>
            <p:cNvSpPr/>
            <p:nvPr/>
          </p:nvSpPr>
          <p:spPr>
            <a:xfrm>
              <a:off x="2179891" y="1280102"/>
              <a:ext cx="1715770" cy="524510"/>
            </a:xfrm>
            <a:custGeom>
              <a:avLst/>
              <a:gdLst/>
              <a:ahLst/>
              <a:cxnLst/>
              <a:rect l="l" t="t" r="r" b="b"/>
              <a:pathLst>
                <a:path w="1715770" h="524510">
                  <a:moveTo>
                    <a:pt x="254635" y="523925"/>
                  </a:moveTo>
                  <a:lnTo>
                    <a:pt x="121094" y="238747"/>
                  </a:lnTo>
                  <a:lnTo>
                    <a:pt x="250278" y="12"/>
                  </a:lnTo>
                  <a:lnTo>
                    <a:pt x="192697" y="12"/>
                  </a:lnTo>
                  <a:lnTo>
                    <a:pt x="56908" y="253009"/>
                  </a:lnTo>
                  <a:lnTo>
                    <a:pt x="56908" y="12"/>
                  </a:lnTo>
                  <a:lnTo>
                    <a:pt x="0" y="12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715770" h="524510">
                  <a:moveTo>
                    <a:pt x="561822" y="523925"/>
                  </a:moveTo>
                  <a:lnTo>
                    <a:pt x="542124" y="418414"/>
                  </a:lnTo>
                  <a:lnTo>
                    <a:pt x="532777" y="368300"/>
                  </a:lnTo>
                  <a:lnTo>
                    <a:pt x="477113" y="70154"/>
                  </a:lnTo>
                  <a:lnTo>
                    <a:pt x="477113" y="368300"/>
                  </a:lnTo>
                  <a:lnTo>
                    <a:pt x="363296" y="368300"/>
                  </a:lnTo>
                  <a:lnTo>
                    <a:pt x="419544" y="65862"/>
                  </a:lnTo>
                  <a:lnTo>
                    <a:pt x="477113" y="368300"/>
                  </a:lnTo>
                  <a:lnTo>
                    <a:pt x="477113" y="70154"/>
                  </a:lnTo>
                  <a:lnTo>
                    <a:pt x="476313" y="65862"/>
                  </a:lnTo>
                  <a:lnTo>
                    <a:pt x="464019" y="0"/>
                  </a:lnTo>
                  <a:lnTo>
                    <a:pt x="381558" y="0"/>
                  </a:lnTo>
                  <a:lnTo>
                    <a:pt x="283883" y="523925"/>
                  </a:lnTo>
                  <a:lnTo>
                    <a:pt x="336296" y="523925"/>
                  </a:lnTo>
                  <a:lnTo>
                    <a:pt x="356019" y="418414"/>
                  </a:lnTo>
                  <a:lnTo>
                    <a:pt x="485190" y="418414"/>
                  </a:lnTo>
                  <a:lnTo>
                    <a:pt x="504913" y="523925"/>
                  </a:lnTo>
                  <a:lnTo>
                    <a:pt x="561822" y="523925"/>
                  </a:lnTo>
                  <a:close/>
                </a:path>
                <a:path w="1715770" h="524510">
                  <a:moveTo>
                    <a:pt x="869670" y="0"/>
                  </a:moveTo>
                  <a:lnTo>
                    <a:pt x="661746" y="0"/>
                  </a:lnTo>
                  <a:lnTo>
                    <a:pt x="647852" y="396684"/>
                  </a:lnTo>
                  <a:lnTo>
                    <a:pt x="645007" y="429564"/>
                  </a:lnTo>
                  <a:lnTo>
                    <a:pt x="636625" y="452932"/>
                  </a:lnTo>
                  <a:lnTo>
                    <a:pt x="619620" y="466877"/>
                  </a:lnTo>
                  <a:lnTo>
                    <a:pt x="590943" y="471512"/>
                  </a:lnTo>
                  <a:lnTo>
                    <a:pt x="590943" y="523849"/>
                  </a:lnTo>
                  <a:lnTo>
                    <a:pt x="600481" y="523849"/>
                  </a:lnTo>
                  <a:lnTo>
                    <a:pt x="649020" y="514858"/>
                  </a:lnTo>
                  <a:lnTo>
                    <a:pt x="680034" y="489635"/>
                  </a:lnTo>
                  <a:lnTo>
                    <a:pt x="696976" y="448983"/>
                  </a:lnTo>
                  <a:lnTo>
                    <a:pt x="703313" y="393700"/>
                  </a:lnTo>
                  <a:lnTo>
                    <a:pt x="714959" y="53098"/>
                  </a:lnTo>
                  <a:lnTo>
                    <a:pt x="812761" y="53098"/>
                  </a:lnTo>
                  <a:lnTo>
                    <a:pt x="812761" y="523925"/>
                  </a:lnTo>
                  <a:lnTo>
                    <a:pt x="869670" y="523925"/>
                  </a:lnTo>
                  <a:lnTo>
                    <a:pt x="869670" y="0"/>
                  </a:lnTo>
                  <a:close/>
                </a:path>
                <a:path w="1715770" h="524510">
                  <a:moveTo>
                    <a:pt x="1140015" y="0"/>
                  </a:moveTo>
                  <a:lnTo>
                    <a:pt x="1076490" y="0"/>
                  </a:lnTo>
                  <a:lnTo>
                    <a:pt x="994829" y="246214"/>
                  </a:lnTo>
                  <a:lnTo>
                    <a:pt x="949566" y="390702"/>
                  </a:lnTo>
                  <a:lnTo>
                    <a:pt x="949566" y="0"/>
                  </a:lnTo>
                  <a:lnTo>
                    <a:pt x="899274" y="0"/>
                  </a:lnTo>
                  <a:lnTo>
                    <a:pt x="899274" y="523925"/>
                  </a:lnTo>
                  <a:lnTo>
                    <a:pt x="958303" y="523925"/>
                  </a:lnTo>
                  <a:lnTo>
                    <a:pt x="1033475" y="282206"/>
                  </a:lnTo>
                  <a:lnTo>
                    <a:pt x="1088936" y="107010"/>
                  </a:lnTo>
                  <a:lnTo>
                    <a:pt x="1088936" y="523925"/>
                  </a:lnTo>
                  <a:lnTo>
                    <a:pt x="1140015" y="523925"/>
                  </a:lnTo>
                  <a:lnTo>
                    <a:pt x="1140015" y="0"/>
                  </a:lnTo>
                  <a:close/>
                </a:path>
                <a:path w="1715770" h="524510">
                  <a:moveTo>
                    <a:pt x="1408480" y="0"/>
                  </a:moveTo>
                  <a:lnTo>
                    <a:pt x="1351572" y="0"/>
                  </a:lnTo>
                  <a:lnTo>
                    <a:pt x="1351572" y="236220"/>
                  </a:lnTo>
                  <a:lnTo>
                    <a:pt x="1226108" y="236220"/>
                  </a:lnTo>
                  <a:lnTo>
                    <a:pt x="1226108" y="0"/>
                  </a:lnTo>
                  <a:lnTo>
                    <a:pt x="1169200" y="0"/>
                  </a:lnTo>
                  <a:lnTo>
                    <a:pt x="1169200" y="236220"/>
                  </a:lnTo>
                  <a:lnTo>
                    <a:pt x="1169200" y="288290"/>
                  </a:lnTo>
                  <a:lnTo>
                    <a:pt x="1169200" y="524510"/>
                  </a:lnTo>
                  <a:lnTo>
                    <a:pt x="1226108" y="524510"/>
                  </a:lnTo>
                  <a:lnTo>
                    <a:pt x="1226108" y="288290"/>
                  </a:lnTo>
                  <a:lnTo>
                    <a:pt x="1351572" y="288290"/>
                  </a:lnTo>
                  <a:lnTo>
                    <a:pt x="1351572" y="524510"/>
                  </a:lnTo>
                  <a:lnTo>
                    <a:pt x="1408480" y="524510"/>
                  </a:lnTo>
                  <a:lnTo>
                    <a:pt x="1408480" y="288290"/>
                  </a:lnTo>
                  <a:lnTo>
                    <a:pt x="1408480" y="236220"/>
                  </a:lnTo>
                  <a:lnTo>
                    <a:pt x="1408480" y="0"/>
                  </a:lnTo>
                  <a:close/>
                </a:path>
                <a:path w="1715770" h="524510">
                  <a:moveTo>
                    <a:pt x="1715617" y="523925"/>
                  </a:moveTo>
                  <a:lnTo>
                    <a:pt x="1695919" y="418414"/>
                  </a:lnTo>
                  <a:lnTo>
                    <a:pt x="1686572" y="368300"/>
                  </a:lnTo>
                  <a:lnTo>
                    <a:pt x="1631048" y="70904"/>
                  </a:lnTo>
                  <a:lnTo>
                    <a:pt x="1631048" y="368300"/>
                  </a:lnTo>
                  <a:lnTo>
                    <a:pt x="1517218" y="368300"/>
                  </a:lnTo>
                  <a:lnTo>
                    <a:pt x="1573339" y="65862"/>
                  </a:lnTo>
                  <a:lnTo>
                    <a:pt x="1631048" y="368300"/>
                  </a:lnTo>
                  <a:lnTo>
                    <a:pt x="1631048" y="70904"/>
                  </a:lnTo>
                  <a:lnTo>
                    <a:pt x="1630108" y="65862"/>
                  </a:lnTo>
                  <a:lnTo>
                    <a:pt x="1617814" y="0"/>
                  </a:lnTo>
                  <a:lnTo>
                    <a:pt x="1535353" y="0"/>
                  </a:lnTo>
                  <a:lnTo>
                    <a:pt x="1437678" y="523925"/>
                  </a:lnTo>
                  <a:lnTo>
                    <a:pt x="1490230" y="523925"/>
                  </a:lnTo>
                  <a:lnTo>
                    <a:pt x="1509941" y="418414"/>
                  </a:lnTo>
                  <a:lnTo>
                    <a:pt x="1638985" y="418414"/>
                  </a:lnTo>
                  <a:lnTo>
                    <a:pt x="1658708" y="523925"/>
                  </a:lnTo>
                  <a:lnTo>
                    <a:pt x="1715617" y="523925"/>
                  </a:lnTo>
                  <a:close/>
                </a:path>
              </a:pathLst>
            </a:custGeom>
            <a:solidFill>
              <a:srgbClr val="ED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1"/>
            <p:cNvSpPr/>
            <p:nvPr/>
          </p:nvSpPr>
          <p:spPr>
            <a:xfrm>
              <a:off x="2179891" y="1892979"/>
              <a:ext cx="1891030" cy="524510"/>
            </a:xfrm>
            <a:custGeom>
              <a:avLst/>
              <a:gdLst/>
              <a:ahLst/>
              <a:cxnLst/>
              <a:rect l="l" t="t" r="r" b="b"/>
              <a:pathLst>
                <a:path w="1891029" h="524510">
                  <a:moveTo>
                    <a:pt x="254635" y="523925"/>
                  </a:moveTo>
                  <a:lnTo>
                    <a:pt x="121094" y="238734"/>
                  </a:lnTo>
                  <a:lnTo>
                    <a:pt x="250278" y="0"/>
                  </a:lnTo>
                  <a:lnTo>
                    <a:pt x="192697" y="0"/>
                  </a:lnTo>
                  <a:lnTo>
                    <a:pt x="56908" y="252996"/>
                  </a:lnTo>
                  <a:lnTo>
                    <a:pt x="56908" y="0"/>
                  </a:lnTo>
                  <a:lnTo>
                    <a:pt x="0" y="0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891029" h="524510">
                  <a:moveTo>
                    <a:pt x="510019" y="128054"/>
                  </a:moveTo>
                  <a:lnTo>
                    <a:pt x="503389" y="74536"/>
                  </a:lnTo>
                  <a:lnTo>
                    <a:pt x="492429" y="53098"/>
                  </a:lnTo>
                  <a:lnTo>
                    <a:pt x="482790" y="34239"/>
                  </a:lnTo>
                  <a:lnTo>
                    <a:pt x="453771" y="13563"/>
                  </a:lnTo>
                  <a:lnTo>
                    <a:pt x="453771" y="125069"/>
                  </a:lnTo>
                  <a:lnTo>
                    <a:pt x="453771" y="194602"/>
                  </a:lnTo>
                  <a:lnTo>
                    <a:pt x="449922" y="226796"/>
                  </a:lnTo>
                  <a:lnTo>
                    <a:pt x="438289" y="248615"/>
                  </a:lnTo>
                  <a:lnTo>
                    <a:pt x="418706" y="261023"/>
                  </a:lnTo>
                  <a:lnTo>
                    <a:pt x="391033" y="264947"/>
                  </a:lnTo>
                  <a:lnTo>
                    <a:pt x="340741" y="264947"/>
                  </a:lnTo>
                  <a:lnTo>
                    <a:pt x="340741" y="53098"/>
                  </a:lnTo>
                  <a:lnTo>
                    <a:pt x="395401" y="53098"/>
                  </a:lnTo>
                  <a:lnTo>
                    <a:pt x="422059" y="57607"/>
                  </a:lnTo>
                  <a:lnTo>
                    <a:pt x="440169" y="71107"/>
                  </a:lnTo>
                  <a:lnTo>
                    <a:pt x="450494" y="93599"/>
                  </a:lnTo>
                  <a:lnTo>
                    <a:pt x="453771" y="125069"/>
                  </a:lnTo>
                  <a:lnTo>
                    <a:pt x="453771" y="13563"/>
                  </a:lnTo>
                  <a:lnTo>
                    <a:pt x="447154" y="8839"/>
                  </a:lnTo>
                  <a:lnTo>
                    <a:pt x="395401" y="0"/>
                  </a:lnTo>
                  <a:lnTo>
                    <a:pt x="283832" y="0"/>
                  </a:lnTo>
                  <a:lnTo>
                    <a:pt x="283832" y="523925"/>
                  </a:lnTo>
                  <a:lnTo>
                    <a:pt x="340741" y="523925"/>
                  </a:lnTo>
                  <a:lnTo>
                    <a:pt x="340741" y="317373"/>
                  </a:lnTo>
                  <a:lnTo>
                    <a:pt x="391033" y="317373"/>
                  </a:lnTo>
                  <a:lnTo>
                    <a:pt x="443801" y="309308"/>
                  </a:lnTo>
                  <a:lnTo>
                    <a:pt x="480910" y="285318"/>
                  </a:lnTo>
                  <a:lnTo>
                    <a:pt x="492188" y="264947"/>
                  </a:lnTo>
                  <a:lnTo>
                    <a:pt x="502818" y="245757"/>
                  </a:lnTo>
                  <a:lnTo>
                    <a:pt x="510019" y="190931"/>
                  </a:lnTo>
                  <a:lnTo>
                    <a:pt x="510019" y="128054"/>
                  </a:lnTo>
                  <a:close/>
                </a:path>
                <a:path w="1891029" h="524510">
                  <a:moveTo>
                    <a:pt x="788098" y="523925"/>
                  </a:moveTo>
                  <a:lnTo>
                    <a:pt x="768388" y="418401"/>
                  </a:lnTo>
                  <a:lnTo>
                    <a:pt x="759040" y="368287"/>
                  </a:lnTo>
                  <a:lnTo>
                    <a:pt x="703376" y="70154"/>
                  </a:lnTo>
                  <a:lnTo>
                    <a:pt x="703376" y="368287"/>
                  </a:lnTo>
                  <a:lnTo>
                    <a:pt x="589559" y="368287"/>
                  </a:lnTo>
                  <a:lnTo>
                    <a:pt x="645807" y="65862"/>
                  </a:lnTo>
                  <a:lnTo>
                    <a:pt x="703376" y="368287"/>
                  </a:lnTo>
                  <a:lnTo>
                    <a:pt x="703376" y="70154"/>
                  </a:lnTo>
                  <a:lnTo>
                    <a:pt x="702576" y="65862"/>
                  </a:lnTo>
                  <a:lnTo>
                    <a:pt x="690283" y="0"/>
                  </a:lnTo>
                  <a:lnTo>
                    <a:pt x="607822" y="0"/>
                  </a:lnTo>
                  <a:lnTo>
                    <a:pt x="510019" y="523925"/>
                  </a:lnTo>
                  <a:lnTo>
                    <a:pt x="562559" y="523925"/>
                  </a:lnTo>
                  <a:lnTo>
                    <a:pt x="582282" y="418401"/>
                  </a:lnTo>
                  <a:lnTo>
                    <a:pt x="711454" y="418401"/>
                  </a:lnTo>
                  <a:lnTo>
                    <a:pt x="731177" y="523925"/>
                  </a:lnTo>
                  <a:lnTo>
                    <a:pt x="788098" y="523925"/>
                  </a:lnTo>
                  <a:close/>
                </a:path>
                <a:path w="1891029" h="524510">
                  <a:moveTo>
                    <a:pt x="1047051" y="129311"/>
                  </a:moveTo>
                  <a:lnTo>
                    <a:pt x="1040104" y="76276"/>
                  </a:lnTo>
                  <a:lnTo>
                    <a:pt x="1018933" y="35496"/>
                  </a:lnTo>
                  <a:lnTo>
                    <a:pt x="983005" y="9321"/>
                  </a:lnTo>
                  <a:lnTo>
                    <a:pt x="931760" y="76"/>
                  </a:lnTo>
                  <a:lnTo>
                    <a:pt x="880935" y="9321"/>
                  </a:lnTo>
                  <a:lnTo>
                    <a:pt x="845248" y="35496"/>
                  </a:lnTo>
                  <a:lnTo>
                    <a:pt x="824191" y="76276"/>
                  </a:lnTo>
                  <a:lnTo>
                    <a:pt x="817283" y="129311"/>
                  </a:lnTo>
                  <a:lnTo>
                    <a:pt x="817283" y="394855"/>
                  </a:lnTo>
                  <a:lnTo>
                    <a:pt x="824191" y="447827"/>
                  </a:lnTo>
                  <a:lnTo>
                    <a:pt x="845248" y="488569"/>
                  </a:lnTo>
                  <a:lnTo>
                    <a:pt x="880935" y="514731"/>
                  </a:lnTo>
                  <a:lnTo>
                    <a:pt x="931760" y="523976"/>
                  </a:lnTo>
                  <a:lnTo>
                    <a:pt x="983005" y="514731"/>
                  </a:lnTo>
                  <a:lnTo>
                    <a:pt x="1018933" y="488569"/>
                  </a:lnTo>
                  <a:lnTo>
                    <a:pt x="1040104" y="447827"/>
                  </a:lnTo>
                  <a:lnTo>
                    <a:pt x="1047051" y="394855"/>
                  </a:lnTo>
                  <a:lnTo>
                    <a:pt x="1047051" y="330962"/>
                  </a:lnTo>
                  <a:lnTo>
                    <a:pt x="993051" y="330962"/>
                  </a:lnTo>
                  <a:lnTo>
                    <a:pt x="993051" y="397789"/>
                  </a:lnTo>
                  <a:lnTo>
                    <a:pt x="989545" y="428853"/>
                  </a:lnTo>
                  <a:lnTo>
                    <a:pt x="978725" y="452170"/>
                  </a:lnTo>
                  <a:lnTo>
                    <a:pt x="960107" y="466826"/>
                  </a:lnTo>
                  <a:lnTo>
                    <a:pt x="933221" y="471919"/>
                  </a:lnTo>
                  <a:lnTo>
                    <a:pt x="906627" y="466826"/>
                  </a:lnTo>
                  <a:lnTo>
                    <a:pt x="887971" y="452170"/>
                  </a:lnTo>
                  <a:lnTo>
                    <a:pt x="876998" y="428853"/>
                  </a:lnTo>
                  <a:lnTo>
                    <a:pt x="873404" y="397789"/>
                  </a:lnTo>
                  <a:lnTo>
                    <a:pt x="873404" y="126377"/>
                  </a:lnTo>
                  <a:lnTo>
                    <a:pt x="876998" y="95262"/>
                  </a:lnTo>
                  <a:lnTo>
                    <a:pt x="887971" y="71945"/>
                  </a:lnTo>
                  <a:lnTo>
                    <a:pt x="906627" y="57315"/>
                  </a:lnTo>
                  <a:lnTo>
                    <a:pt x="933221" y="52247"/>
                  </a:lnTo>
                  <a:lnTo>
                    <a:pt x="960107" y="57315"/>
                  </a:lnTo>
                  <a:lnTo>
                    <a:pt x="978725" y="71945"/>
                  </a:lnTo>
                  <a:lnTo>
                    <a:pt x="989545" y="95262"/>
                  </a:lnTo>
                  <a:lnTo>
                    <a:pt x="993051" y="126377"/>
                  </a:lnTo>
                  <a:lnTo>
                    <a:pt x="993051" y="175501"/>
                  </a:lnTo>
                  <a:lnTo>
                    <a:pt x="1047051" y="175501"/>
                  </a:lnTo>
                  <a:lnTo>
                    <a:pt x="1047051" y="129311"/>
                  </a:lnTo>
                  <a:close/>
                </a:path>
                <a:path w="1891029" h="524510">
                  <a:moveTo>
                    <a:pt x="1315529" y="0"/>
                  </a:moveTo>
                  <a:lnTo>
                    <a:pt x="1258620" y="0"/>
                  </a:lnTo>
                  <a:lnTo>
                    <a:pt x="1258620" y="236220"/>
                  </a:lnTo>
                  <a:lnTo>
                    <a:pt x="1133144" y="236220"/>
                  </a:lnTo>
                  <a:lnTo>
                    <a:pt x="1133144" y="0"/>
                  </a:lnTo>
                  <a:lnTo>
                    <a:pt x="1076236" y="0"/>
                  </a:lnTo>
                  <a:lnTo>
                    <a:pt x="1076236" y="236220"/>
                  </a:lnTo>
                  <a:lnTo>
                    <a:pt x="1076236" y="288290"/>
                  </a:lnTo>
                  <a:lnTo>
                    <a:pt x="1076236" y="524510"/>
                  </a:lnTo>
                  <a:lnTo>
                    <a:pt x="1133144" y="524510"/>
                  </a:lnTo>
                  <a:lnTo>
                    <a:pt x="1133144" y="288290"/>
                  </a:lnTo>
                  <a:lnTo>
                    <a:pt x="1258620" y="288290"/>
                  </a:lnTo>
                  <a:lnTo>
                    <a:pt x="1258620" y="524510"/>
                  </a:lnTo>
                  <a:lnTo>
                    <a:pt x="1315529" y="524510"/>
                  </a:lnTo>
                  <a:lnTo>
                    <a:pt x="1315529" y="288290"/>
                  </a:lnTo>
                  <a:lnTo>
                    <a:pt x="1315529" y="236220"/>
                  </a:lnTo>
                  <a:lnTo>
                    <a:pt x="1315529" y="0"/>
                  </a:lnTo>
                  <a:close/>
                </a:path>
                <a:path w="1891029" h="524510">
                  <a:moveTo>
                    <a:pt x="1622666" y="523925"/>
                  </a:moveTo>
                  <a:lnTo>
                    <a:pt x="1602968" y="418401"/>
                  </a:lnTo>
                  <a:lnTo>
                    <a:pt x="1593608" y="368287"/>
                  </a:lnTo>
                  <a:lnTo>
                    <a:pt x="1537957" y="70154"/>
                  </a:lnTo>
                  <a:lnTo>
                    <a:pt x="1537957" y="368287"/>
                  </a:lnTo>
                  <a:lnTo>
                    <a:pt x="1424279" y="368287"/>
                  </a:lnTo>
                  <a:lnTo>
                    <a:pt x="1480388" y="65862"/>
                  </a:lnTo>
                  <a:lnTo>
                    <a:pt x="1537957" y="368287"/>
                  </a:lnTo>
                  <a:lnTo>
                    <a:pt x="1537957" y="70154"/>
                  </a:lnTo>
                  <a:lnTo>
                    <a:pt x="1537157" y="65862"/>
                  </a:lnTo>
                  <a:lnTo>
                    <a:pt x="1524863" y="0"/>
                  </a:lnTo>
                  <a:lnTo>
                    <a:pt x="1442402" y="0"/>
                  </a:lnTo>
                  <a:lnTo>
                    <a:pt x="1344726" y="523925"/>
                  </a:lnTo>
                  <a:lnTo>
                    <a:pt x="1397266" y="523925"/>
                  </a:lnTo>
                  <a:lnTo>
                    <a:pt x="1416862" y="418401"/>
                  </a:lnTo>
                  <a:lnTo>
                    <a:pt x="1546034" y="418401"/>
                  </a:lnTo>
                  <a:lnTo>
                    <a:pt x="1565757" y="523925"/>
                  </a:lnTo>
                  <a:lnTo>
                    <a:pt x="1622666" y="523925"/>
                  </a:lnTo>
                  <a:close/>
                </a:path>
                <a:path w="1891029" h="524510">
                  <a:moveTo>
                    <a:pt x="1890445" y="0"/>
                  </a:moveTo>
                  <a:lnTo>
                    <a:pt x="1833537" y="0"/>
                  </a:lnTo>
                  <a:lnTo>
                    <a:pt x="1833537" y="53098"/>
                  </a:lnTo>
                  <a:lnTo>
                    <a:pt x="1833537" y="247015"/>
                  </a:lnTo>
                  <a:lnTo>
                    <a:pt x="1790395" y="247015"/>
                  </a:lnTo>
                  <a:lnTo>
                    <a:pt x="1760461" y="243801"/>
                  </a:lnTo>
                  <a:lnTo>
                    <a:pt x="1737982" y="232435"/>
                  </a:lnTo>
                  <a:lnTo>
                    <a:pt x="1723834" y="210413"/>
                  </a:lnTo>
                  <a:lnTo>
                    <a:pt x="1718919" y="175183"/>
                  </a:lnTo>
                  <a:lnTo>
                    <a:pt x="1718919" y="125069"/>
                  </a:lnTo>
                  <a:lnTo>
                    <a:pt x="1722208" y="93891"/>
                  </a:lnTo>
                  <a:lnTo>
                    <a:pt x="1732610" y="71361"/>
                  </a:lnTo>
                  <a:lnTo>
                    <a:pt x="1750961" y="57696"/>
                  </a:lnTo>
                  <a:lnTo>
                    <a:pt x="1778076" y="53098"/>
                  </a:lnTo>
                  <a:lnTo>
                    <a:pt x="1833537" y="53098"/>
                  </a:lnTo>
                  <a:lnTo>
                    <a:pt x="1833537" y="0"/>
                  </a:lnTo>
                  <a:lnTo>
                    <a:pt x="1776628" y="0"/>
                  </a:lnTo>
                  <a:lnTo>
                    <a:pt x="1724952" y="7772"/>
                  </a:lnTo>
                  <a:lnTo>
                    <a:pt x="1689595" y="30708"/>
                  </a:lnTo>
                  <a:lnTo>
                    <a:pt x="1669288" y="68237"/>
                  </a:lnTo>
                  <a:lnTo>
                    <a:pt x="1662811" y="119773"/>
                  </a:lnTo>
                  <a:lnTo>
                    <a:pt x="1662811" y="162407"/>
                  </a:lnTo>
                  <a:lnTo>
                    <a:pt x="1666557" y="201612"/>
                  </a:lnTo>
                  <a:lnTo>
                    <a:pt x="1678038" y="232625"/>
                  </a:lnTo>
                  <a:lnTo>
                    <a:pt x="1697583" y="255498"/>
                  </a:lnTo>
                  <a:lnTo>
                    <a:pt x="1725536" y="270243"/>
                  </a:lnTo>
                  <a:lnTo>
                    <a:pt x="1696237" y="285432"/>
                  </a:lnTo>
                  <a:lnTo>
                    <a:pt x="1676552" y="309168"/>
                  </a:lnTo>
                  <a:lnTo>
                    <a:pt x="1665478" y="340766"/>
                  </a:lnTo>
                  <a:lnTo>
                    <a:pt x="1662010" y="379564"/>
                  </a:lnTo>
                  <a:lnTo>
                    <a:pt x="1662010" y="461048"/>
                  </a:lnTo>
                  <a:lnTo>
                    <a:pt x="1661642" y="478142"/>
                  </a:lnTo>
                  <a:lnTo>
                    <a:pt x="1660194" y="494474"/>
                  </a:lnTo>
                  <a:lnTo>
                    <a:pt x="1657096" y="509803"/>
                  </a:lnTo>
                  <a:lnTo>
                    <a:pt x="1651825" y="523925"/>
                  </a:lnTo>
                  <a:lnTo>
                    <a:pt x="1709521" y="523925"/>
                  </a:lnTo>
                  <a:lnTo>
                    <a:pt x="1718360" y="483031"/>
                  </a:lnTo>
                  <a:lnTo>
                    <a:pt x="1718919" y="378066"/>
                  </a:lnTo>
                  <a:lnTo>
                    <a:pt x="1723885" y="340918"/>
                  </a:lnTo>
                  <a:lnTo>
                    <a:pt x="1738363" y="316890"/>
                  </a:lnTo>
                  <a:lnTo>
                    <a:pt x="1761744" y="303974"/>
                  </a:lnTo>
                  <a:lnTo>
                    <a:pt x="1793430" y="300126"/>
                  </a:lnTo>
                  <a:lnTo>
                    <a:pt x="1833537" y="300126"/>
                  </a:lnTo>
                  <a:lnTo>
                    <a:pt x="1833537" y="523925"/>
                  </a:lnTo>
                  <a:lnTo>
                    <a:pt x="1890445" y="523925"/>
                  </a:lnTo>
                  <a:lnTo>
                    <a:pt x="1890445" y="300126"/>
                  </a:lnTo>
                  <a:lnTo>
                    <a:pt x="1890445" y="247015"/>
                  </a:lnTo>
                  <a:lnTo>
                    <a:pt x="1890445" y="53098"/>
                  </a:lnTo>
                  <a:lnTo>
                    <a:pt x="1890445" y="0"/>
                  </a:lnTo>
                  <a:close/>
                </a:path>
              </a:pathLst>
            </a:custGeom>
            <a:solidFill>
              <a:srgbClr val="080B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1"/>
          <a:srcRect l="13177" r="15486"/>
          <a:stretch/>
        </p:blipFill>
        <p:spPr>
          <a:xfrm>
            <a:off x="7736730" y="2165001"/>
            <a:ext cx="1284052" cy="180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2"/>
          <a:srcRect t="3040" b="-1"/>
          <a:stretch/>
        </p:blipFill>
        <p:spPr>
          <a:xfrm>
            <a:off x="6503962" y="2165001"/>
            <a:ext cx="1237142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5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317">
        <p:fade/>
      </p:transition>
    </mc:Choice>
    <mc:Fallback xmlns="">
      <p:transition spd="med" advTm="631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7322144-0105-7748-A6E4-A9D08603E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712" y="-2145"/>
            <a:ext cx="9144000" cy="51435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BF596CC-A180-6744-A726-6996BA9669CB}"/>
              </a:ext>
            </a:extLst>
          </p:cNvPr>
          <p:cNvSpPr txBox="1"/>
          <p:nvPr/>
        </p:nvSpPr>
        <p:spPr>
          <a:xfrm>
            <a:off x="1024131" y="3618245"/>
            <a:ext cx="868831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75" b="1" dirty="0" smtClean="0">
                <a:solidFill>
                  <a:srgbClr val="BA3B1D"/>
                </a:solidFill>
                <a:latin typeface="Roboto Black" charset="0"/>
                <a:ea typeface="Roboto Black" charset="0"/>
                <a:cs typeface="Roboto Black" charset="0"/>
              </a:rPr>
              <a:t>17</a:t>
            </a:r>
            <a:endParaRPr lang="ru-RU" sz="1875" b="1" dirty="0">
              <a:solidFill>
                <a:srgbClr val="BA3B1D"/>
              </a:solidFill>
              <a:latin typeface="Roboto Black" charset="0"/>
              <a:ea typeface="Roboto Black" charset="0"/>
              <a:cs typeface="Roboto Black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D8E2F9-D29C-CD4C-B0C0-E57DA550F73D}"/>
              </a:ext>
            </a:extLst>
          </p:cNvPr>
          <p:cNvSpPr txBox="1"/>
          <p:nvPr/>
        </p:nvSpPr>
        <p:spPr>
          <a:xfrm>
            <a:off x="1468551" y="3626484"/>
            <a:ext cx="134777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25" dirty="0" smtClean="0">
                <a:solidFill>
                  <a:srgbClr val="4472C4">
                    <a:lumMod val="50000"/>
                  </a:srgb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" charset="0"/>
              </a:rPr>
              <a:t>ПУНКТОВ УСТАНОВКИ </a:t>
            </a:r>
            <a:endParaRPr lang="ru-RU" sz="825" dirty="0">
              <a:solidFill>
                <a:srgbClr val="4472C4">
                  <a:lumMod val="50000"/>
                </a:srgb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" charset="0"/>
            </a:endParaRPr>
          </a:p>
          <a:p>
            <a:r>
              <a:rPr lang="ru-RU" sz="825" dirty="0" smtClean="0">
                <a:solidFill>
                  <a:srgbClr val="4472C4">
                    <a:lumMod val="50000"/>
                  </a:srgb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" charset="0"/>
              </a:rPr>
              <a:t>ПЕРЕДАТЧИКОВ </a:t>
            </a:r>
            <a:endParaRPr lang="ru-RU" sz="825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Black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C5E58F3-111A-8E4D-9ECD-7F2D46CFDB3C}"/>
              </a:ext>
            </a:extLst>
          </p:cNvPr>
          <p:cNvSpPr txBox="1"/>
          <p:nvPr/>
        </p:nvSpPr>
        <p:spPr>
          <a:xfrm>
            <a:off x="1003882" y="4110955"/>
            <a:ext cx="115178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75" b="1" dirty="0" smtClean="0">
                <a:solidFill>
                  <a:srgbClr val="BA3B1D"/>
                </a:solidFill>
                <a:latin typeface="Roboto Black" charset="0"/>
                <a:ea typeface="Roboto Black" charset="0"/>
                <a:cs typeface="Roboto Black" charset="0"/>
              </a:rPr>
              <a:t>726,5</a:t>
            </a:r>
            <a:endParaRPr lang="ru-RU" sz="900" b="1" dirty="0">
              <a:solidFill>
                <a:srgbClr val="BA3B1D"/>
              </a:solidFill>
              <a:latin typeface="Roboto Black" charset="0"/>
              <a:ea typeface="Roboto Black" charset="0"/>
              <a:cs typeface="Roboto Black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54A15A1-37AD-A24A-8812-3F7C1D72D3C8}"/>
              </a:ext>
            </a:extLst>
          </p:cNvPr>
          <p:cNvSpPr txBox="1"/>
          <p:nvPr/>
        </p:nvSpPr>
        <p:spPr>
          <a:xfrm>
            <a:off x="1002120" y="4390155"/>
            <a:ext cx="10438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rgbClr val="4472C4">
                    <a:lumMod val="50000"/>
                  </a:srgb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" charset="0"/>
              </a:rPr>
              <a:t>ЕЖЕДНЕВНО</a:t>
            </a:r>
            <a:endParaRPr lang="ru-RU" sz="900" dirty="0">
              <a:solidFill>
                <a:srgbClr val="C00000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Black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1D595D8-6F1F-2D42-B48C-DCA4C7C7B8CB}"/>
              </a:ext>
            </a:extLst>
          </p:cNvPr>
          <p:cNvSpPr txBox="1"/>
          <p:nvPr/>
        </p:nvSpPr>
        <p:spPr>
          <a:xfrm>
            <a:off x="2214967" y="4114839"/>
            <a:ext cx="1152580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75" b="1" dirty="0" smtClean="0">
                <a:solidFill>
                  <a:srgbClr val="BA3B1D"/>
                </a:solidFill>
                <a:latin typeface="Roboto Black" charset="0"/>
                <a:ea typeface="Roboto Black" charset="0"/>
                <a:cs typeface="Roboto Black" charset="0"/>
              </a:rPr>
              <a:t>2,1 </a:t>
            </a:r>
            <a:r>
              <a:rPr lang="ru-RU" sz="900" b="1" dirty="0" smtClean="0">
                <a:solidFill>
                  <a:srgbClr val="BA3B1D"/>
                </a:solidFill>
                <a:latin typeface="Roboto Black" charset="0"/>
                <a:ea typeface="Roboto Black" charset="0"/>
                <a:cs typeface="Roboto Black" charset="0"/>
              </a:rPr>
              <a:t>МЛН</a:t>
            </a:r>
            <a:endParaRPr lang="ru-RU" sz="900" b="1" dirty="0">
              <a:solidFill>
                <a:srgbClr val="BA3B1D"/>
              </a:solidFill>
              <a:latin typeface="Roboto Black" charset="0"/>
              <a:ea typeface="Roboto Black" charset="0"/>
              <a:cs typeface="Roboto Black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AA63551-9D5C-3242-9B24-FC3CF2A77268}"/>
              </a:ext>
            </a:extLst>
          </p:cNvPr>
          <p:cNvSpPr txBox="1"/>
          <p:nvPr/>
        </p:nvSpPr>
        <p:spPr>
          <a:xfrm>
            <a:off x="2199830" y="4401318"/>
            <a:ext cx="1167717" cy="236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rgbClr val="4472C4">
                    <a:lumMod val="50000"/>
                  </a:srgb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" charset="0"/>
              </a:rPr>
              <a:t>ЕЖЕНЕДЕЛЬНО</a:t>
            </a:r>
            <a:endParaRPr lang="ru-RU" sz="900" dirty="0">
              <a:solidFill>
                <a:srgbClr val="C00000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Black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A20800-0D38-E843-9ECD-6045D4F6B92B}"/>
              </a:ext>
            </a:extLst>
          </p:cNvPr>
          <p:cNvSpPr txBox="1"/>
          <p:nvPr/>
        </p:nvSpPr>
        <p:spPr>
          <a:xfrm>
            <a:off x="506849" y="3329222"/>
            <a:ext cx="1197764" cy="2654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25" b="1" dirty="0">
                <a:solidFill>
                  <a:srgbClr val="003A6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Сеть вещания</a:t>
            </a:r>
            <a:r>
              <a:rPr lang="en-US" sz="1125" b="1" dirty="0">
                <a:solidFill>
                  <a:srgbClr val="003A6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  <a:endParaRPr lang="ru-RU" sz="1125" b="1" dirty="0">
              <a:solidFill>
                <a:prstClr val="white">
                  <a:lumMod val="85000"/>
                </a:prst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2" name="Picture 5">
            <a:extLst>
              <a:ext uri="{FF2B5EF4-FFF2-40B4-BE49-F238E27FC236}">
                <a16:creationId xmlns:a16="http://schemas.microsoft.com/office/drawing/2014/main" id="{16D388FC-2018-BD46-B30F-F9B7AFD10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00" y="3666301"/>
            <a:ext cx="285186" cy="285186"/>
          </a:xfrm>
          <a:prstGeom prst="rect">
            <a:avLst/>
          </a:prstGeom>
        </p:spPr>
      </p:pic>
      <p:pic>
        <p:nvPicPr>
          <p:cNvPr id="33" name="Picture 7">
            <a:extLst>
              <a:ext uri="{FF2B5EF4-FFF2-40B4-BE49-F238E27FC236}">
                <a16:creationId xmlns:a16="http://schemas.microsoft.com/office/drawing/2014/main" id="{C4C46357-36C0-8A4C-AA0E-741A8C4EA0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347" y="4184639"/>
            <a:ext cx="362635" cy="342743"/>
          </a:xfrm>
          <a:prstGeom prst="rect">
            <a:avLst/>
          </a:prstGeom>
        </p:spPr>
      </p:pic>
      <p:sp>
        <p:nvSpPr>
          <p:cNvPr id="36" name="Parallelogram 63">
            <a:extLst>
              <a:ext uri="{FF2B5EF4-FFF2-40B4-BE49-F238E27FC236}">
                <a16:creationId xmlns:a16="http://schemas.microsoft.com/office/drawing/2014/main" id="{670C7535-7315-B848-929E-9766D68A599D}"/>
              </a:ext>
            </a:extLst>
          </p:cNvPr>
          <p:cNvSpPr/>
          <p:nvPr/>
        </p:nvSpPr>
        <p:spPr>
          <a:xfrm>
            <a:off x="1945760" y="4151731"/>
            <a:ext cx="315510" cy="403982"/>
          </a:xfrm>
          <a:prstGeom prst="parallelogram">
            <a:avLst>
              <a:gd name="adj" fmla="val 93053"/>
            </a:avLst>
          </a:prstGeom>
          <a:solidFill>
            <a:srgbClr val="BB3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13" dirty="0">
                <a:solidFill>
                  <a:prstClr val="white"/>
                </a:solidFill>
              </a:rPr>
              <a:t> </a:t>
            </a:r>
            <a:endParaRPr lang="x-none" sz="1013" dirty="0">
              <a:solidFill>
                <a:prstClr val="white"/>
              </a:solidFill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25439F6B-0055-7443-92FB-2B842A6AC80F}"/>
              </a:ext>
            </a:extLst>
          </p:cNvPr>
          <p:cNvSpPr/>
          <p:nvPr/>
        </p:nvSpPr>
        <p:spPr>
          <a:xfrm>
            <a:off x="506848" y="4743143"/>
            <a:ext cx="4504989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*</a:t>
            </a:r>
            <a:r>
              <a:rPr lang="en-US" sz="600" dirty="0" err="1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Mediascope</a:t>
            </a:r>
            <a:r>
              <a:rPr lang="en-US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, </a:t>
            </a:r>
            <a:r>
              <a:rPr lang="ru-RU" sz="600" dirty="0" err="1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Radio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r>
              <a:rPr lang="ru-RU" sz="600" dirty="0" err="1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Index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– Россия (города 100 000+), 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Октябрь 2025 – Март 2026</a:t>
            </a:r>
            <a:r>
              <a:rPr lang="en-US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, </a:t>
            </a:r>
            <a:r>
              <a:rPr lang="en-US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Daily Reach, Weekly Reach, </a:t>
            </a:r>
            <a:r>
              <a:rPr lang="en-US" sz="600" dirty="0" err="1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Все</a:t>
            </a:r>
            <a:r>
              <a:rPr lang="en-US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12</a:t>
            </a:r>
            <a:r>
              <a:rPr lang="en-US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+.</a:t>
            </a:r>
            <a:endParaRPr lang="en-US" sz="600" dirty="0">
              <a:solidFill>
                <a:prstClr val="white">
                  <a:lumMod val="75000"/>
                </a:prstClr>
              </a:solidFill>
              <a:latin typeface="Roboto" charset="0"/>
              <a:ea typeface="Roboto" charset="0"/>
              <a:cs typeface="Roboto" charset="0"/>
            </a:endParaRPr>
          </a:p>
        </p:txBody>
      </p:sp>
      <p:pic>
        <p:nvPicPr>
          <p:cNvPr id="51" name="Рисунок 50" descr="https://i.pinimg.com/564x/d4/3d/1e/d43d1e3a5f541798cf466d8e98aa01be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06" b="-157"/>
          <a:stretch/>
        </p:blipFill>
        <p:spPr bwMode="auto">
          <a:xfrm>
            <a:off x="4912146" y="-445636"/>
            <a:ext cx="4225438" cy="5784938"/>
          </a:xfrm>
          <a:custGeom>
            <a:avLst/>
            <a:gdLst>
              <a:gd name="connsiteX0" fmla="*/ 4225438 w 4225438"/>
              <a:gd name="connsiteY0" fmla="*/ 0 h 8587407"/>
              <a:gd name="connsiteX1" fmla="*/ 4225438 w 4225438"/>
              <a:gd name="connsiteY1" fmla="*/ 8587407 h 8587407"/>
              <a:gd name="connsiteX2" fmla="*/ 703843 w 4225438"/>
              <a:gd name="connsiteY2" fmla="*/ 8587407 h 8587407"/>
              <a:gd name="connsiteX3" fmla="*/ 661835 w 4225438"/>
              <a:gd name="connsiteY3" fmla="*/ 8572057 h 8587407"/>
              <a:gd name="connsiteX4" fmla="*/ 56536 w 4225438"/>
              <a:gd name="connsiteY4" fmla="*/ 8322809 h 8587407"/>
              <a:gd name="connsiteX5" fmla="*/ 0 w 4225438"/>
              <a:gd name="connsiteY5" fmla="*/ 8292997 h 8587407"/>
              <a:gd name="connsiteX6" fmla="*/ 0 w 4225438"/>
              <a:gd name="connsiteY6" fmla="*/ 7264183 h 8587407"/>
              <a:gd name="connsiteX7" fmla="*/ 70396 w 4225438"/>
              <a:gd name="connsiteY7" fmla="*/ 7145857 h 8587407"/>
              <a:gd name="connsiteX8" fmla="*/ 418486 w 4225438"/>
              <a:gd name="connsiteY8" fmla="*/ 6246359 h 8587407"/>
              <a:gd name="connsiteX9" fmla="*/ 56536 w 4225438"/>
              <a:gd name="connsiteY9" fmla="*/ 3503159 h 8587407"/>
              <a:gd name="connsiteX10" fmla="*/ 913786 w 4225438"/>
              <a:gd name="connsiteY10" fmla="*/ 1064759 h 8587407"/>
              <a:gd name="connsiteX11" fmla="*/ 4014997 w 4225438"/>
              <a:gd name="connsiteY11" fmla="*/ 28357 h 8587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25438" h="8587407">
                <a:moveTo>
                  <a:pt x="4225438" y="0"/>
                </a:moveTo>
                <a:lnTo>
                  <a:pt x="4225438" y="8587407"/>
                </a:lnTo>
                <a:lnTo>
                  <a:pt x="703843" y="8587407"/>
                </a:lnTo>
                <a:lnTo>
                  <a:pt x="661835" y="8572057"/>
                </a:lnTo>
                <a:cubicBezTo>
                  <a:pt x="403895" y="8475869"/>
                  <a:pt x="194946" y="8388293"/>
                  <a:pt x="56536" y="8322809"/>
                </a:cubicBezTo>
                <a:lnTo>
                  <a:pt x="0" y="8292997"/>
                </a:lnTo>
                <a:lnTo>
                  <a:pt x="0" y="7264183"/>
                </a:lnTo>
                <a:lnTo>
                  <a:pt x="70396" y="7145857"/>
                </a:lnTo>
                <a:cubicBezTo>
                  <a:pt x="243018" y="6855959"/>
                  <a:pt x="418486" y="6547587"/>
                  <a:pt x="418486" y="6246359"/>
                </a:cubicBezTo>
                <a:cubicBezTo>
                  <a:pt x="418486" y="5443084"/>
                  <a:pt x="-26014" y="4366759"/>
                  <a:pt x="56536" y="3503159"/>
                </a:cubicBezTo>
                <a:cubicBezTo>
                  <a:pt x="139086" y="2639559"/>
                  <a:pt x="-102214" y="1566409"/>
                  <a:pt x="913786" y="1064759"/>
                </a:cubicBezTo>
                <a:cubicBezTo>
                  <a:pt x="1485286" y="782581"/>
                  <a:pt x="2816256" y="229164"/>
                  <a:pt x="4014997" y="2835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 bwMode="auto">
          <a:xfrm>
            <a:off x="157991" y="269839"/>
            <a:ext cx="541580" cy="357786"/>
          </a:xfrm>
          <a:prstGeom prst="rect">
            <a:avLst/>
          </a:prstGeom>
          <a:noFill/>
        </p:spPr>
        <p:txBody>
          <a:bodyPr wrap="square" lIns="91376" tIns="45688" rIns="91376" bIns="45688" rtlCol="0">
            <a:spAutoFit/>
          </a:bodyPr>
          <a:lstStyle/>
          <a:p>
            <a:pPr algn="r">
              <a:defRPr/>
            </a:pPr>
            <a:r>
              <a:rPr lang="ru-RU" sz="1700" b="1" spc="38" dirty="0">
                <a:solidFill>
                  <a:srgbClr val="CC3300"/>
                </a:solidFill>
                <a:latin typeface="Roboto Black"/>
                <a:ea typeface="Roboto Black"/>
              </a:rPr>
              <a:t>3</a:t>
            </a:r>
            <a:endParaRPr lang="ru-RU" sz="1700" b="1" spc="38" dirty="0">
              <a:solidFill>
                <a:srgbClr val="CC3300"/>
              </a:solidFill>
              <a:latin typeface="Roboto Black"/>
              <a:ea typeface="Roboto Black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848026" y="269842"/>
            <a:ext cx="4460066" cy="584711"/>
          </a:xfrm>
          <a:prstGeom prst="rect">
            <a:avLst/>
          </a:prstGeom>
          <a:noFill/>
        </p:spPr>
        <p:txBody>
          <a:bodyPr wrap="none" lIns="91376" tIns="45688" rIns="91376" bIns="45688" rtlCol="0">
            <a:spAutoFit/>
          </a:bodyPr>
          <a:lstStyle/>
          <a:p>
            <a:pPr>
              <a:defRPr/>
            </a:pPr>
            <a:r>
              <a:rPr lang="ru-RU" sz="1600" b="1" spc="38" dirty="0" smtClean="0">
                <a:solidFill>
                  <a:srgbClr val="203864"/>
                </a:solidFill>
                <a:latin typeface="Roboto Black"/>
                <a:ea typeface="Roboto Black"/>
              </a:rPr>
              <a:t>КАЛИНА КРАСНАЯ НИЖНИЙ </a:t>
            </a:r>
            <a:r>
              <a:rPr lang="ru-RU" sz="1600" b="1" spc="38" dirty="0">
                <a:solidFill>
                  <a:srgbClr val="203864"/>
                </a:solidFill>
                <a:latin typeface="Roboto Black"/>
                <a:ea typeface="Roboto Black"/>
              </a:rPr>
              <a:t>НОВГОРОД</a:t>
            </a:r>
            <a:endParaRPr lang="ru-RU" sz="1600" dirty="0">
              <a:solidFill>
                <a:srgbClr val="203864"/>
              </a:solidFill>
            </a:endParaRPr>
          </a:p>
          <a:p>
            <a:pPr>
              <a:defRPr/>
            </a:pPr>
            <a:r>
              <a:rPr lang="ru-RU" sz="1600" b="1" spc="38" dirty="0">
                <a:solidFill>
                  <a:srgbClr val="BA3B1D"/>
                </a:solidFill>
                <a:latin typeface="Roboto Black"/>
                <a:ea typeface="Roboto Black"/>
              </a:rPr>
              <a:t>О РАДИОСТАНЦИИ  </a:t>
            </a:r>
            <a:endParaRPr lang="ru-RU" sz="1600" dirty="0"/>
          </a:p>
        </p:txBody>
      </p:sp>
      <p:sp>
        <p:nvSpPr>
          <p:cNvPr id="21" name="Parallelogram 78"/>
          <p:cNvSpPr/>
          <p:nvPr/>
        </p:nvSpPr>
        <p:spPr bwMode="auto">
          <a:xfrm>
            <a:off x="681766" y="312382"/>
            <a:ext cx="178055" cy="227983"/>
          </a:xfrm>
          <a:prstGeom prst="parallelogram">
            <a:avLst>
              <a:gd name="adj" fmla="val 80977"/>
            </a:avLst>
          </a:prstGeom>
          <a:solidFill>
            <a:srgbClr val="BB3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6" tIns="45688" rIns="91376" bIns="45688" rtlCol="0" anchor="ctr"/>
          <a:lstStyle/>
          <a:p>
            <a:pPr algn="ctr">
              <a:defRPr/>
            </a:pPr>
            <a:r>
              <a:rPr lang="ru-RU" sz="1100"/>
              <a:t> </a:t>
            </a:r>
            <a:endParaRPr sz="1100"/>
          </a:p>
        </p:txBody>
      </p:sp>
      <p:sp>
        <p:nvSpPr>
          <p:cNvPr id="28" name="TextBox 27"/>
          <p:cNvSpPr txBox="1"/>
          <p:nvPr/>
        </p:nvSpPr>
        <p:spPr bwMode="auto">
          <a:xfrm>
            <a:off x="480992" y="2689496"/>
            <a:ext cx="3926971" cy="507767"/>
          </a:xfrm>
          <a:prstGeom prst="rect">
            <a:avLst/>
          </a:prstGeom>
          <a:noFill/>
        </p:spPr>
        <p:txBody>
          <a:bodyPr wrap="none" lIns="91376" tIns="45688" rIns="91376" bIns="45688" rtlCol="0">
            <a:spAutoFit/>
          </a:bodyPr>
          <a:lstStyle/>
          <a:p>
            <a:pPr>
              <a:defRPr/>
            </a:pPr>
            <a:r>
              <a:rPr lang="ru-RU" spc="38" dirty="0">
                <a:solidFill>
                  <a:srgbClr val="003A63"/>
                </a:solidFill>
                <a:latin typeface="Roboto"/>
                <a:ea typeface="Roboto"/>
              </a:rPr>
              <a:t>Ядро аудитории</a:t>
            </a:r>
            <a:r>
              <a:rPr lang="ru-RU" spc="38" dirty="0" smtClean="0">
                <a:solidFill>
                  <a:srgbClr val="003A63"/>
                </a:solidFill>
                <a:latin typeface="Roboto"/>
                <a:ea typeface="Roboto"/>
              </a:rPr>
              <a:t>: </a:t>
            </a:r>
            <a:r>
              <a:rPr lang="ru-RU" b="1" spc="38" dirty="0" smtClean="0">
                <a:solidFill>
                  <a:srgbClr val="003A63"/>
                </a:solidFill>
                <a:latin typeface="Roboto"/>
                <a:ea typeface="Roboto"/>
              </a:rPr>
              <a:t>12-55 лет, доход средний </a:t>
            </a:r>
          </a:p>
          <a:p>
            <a:pPr>
              <a:defRPr/>
            </a:pPr>
            <a:r>
              <a:rPr lang="ru-RU" b="1" spc="38" dirty="0" smtClean="0">
                <a:solidFill>
                  <a:srgbClr val="003A63"/>
                </a:solidFill>
                <a:latin typeface="Roboto"/>
                <a:ea typeface="Roboto"/>
              </a:rPr>
              <a:t>и высокий.</a:t>
            </a:r>
          </a:p>
        </p:txBody>
      </p:sp>
      <p:sp>
        <p:nvSpPr>
          <p:cNvPr id="29" name="TextBox 28"/>
          <p:cNvSpPr txBox="1"/>
          <p:nvPr/>
        </p:nvSpPr>
        <p:spPr bwMode="auto">
          <a:xfrm>
            <a:off x="506849" y="1040092"/>
            <a:ext cx="4256454" cy="182357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3A63"/>
                </a:solidFill>
                <a:latin typeface="Roboto Black" panose="020B0604020202020204" charset="0"/>
                <a:ea typeface="Roboto"/>
                <a:cs typeface="Roboto Black" panose="020B0604020202020204" charset="0"/>
              </a:rPr>
              <a:t>ЕДИНСТВЕННАЯ В РОССИИ СТАНЦИЯ АВТОРСКОЙ ПЕСНИ. </a:t>
            </a:r>
          </a:p>
          <a:p>
            <a:pPr>
              <a:defRPr/>
            </a:pPr>
            <a:endParaRPr lang="ru-RU" sz="800" b="1" dirty="0" smtClean="0">
              <a:solidFill>
                <a:srgbClr val="003A63"/>
              </a:solidFill>
              <a:latin typeface="Roboto Black" panose="020B0604020202020204" charset="0"/>
              <a:ea typeface="Roboto"/>
              <a:cs typeface="Roboto Black" panose="020B0604020202020204" charset="0"/>
            </a:endParaRPr>
          </a:p>
          <a:p>
            <a:pPr>
              <a:defRPr/>
            </a:pPr>
            <a:r>
              <a:rPr lang="ru-RU" sz="1000" dirty="0" smtClean="0">
                <a:solidFill>
                  <a:srgbClr val="003A63"/>
                </a:solidFill>
                <a:latin typeface="Roboto Medium" panose="020B0604020202020204" charset="0"/>
                <a:ea typeface="Roboto"/>
                <a:cs typeface="Roboto Medium" panose="020B0604020202020204" charset="0"/>
              </a:rPr>
              <a:t>В ЭФИРЕ ЗВУЧАТ ПРОИЗВЕДЕНИЯ ЛЕГЕНДАРНЫХ ОТЕЧЕСТВЕННЫХ МЭТРОВ ЖАНРА И МОЛОДЫХ БАРД-РОКЕРОВ, А ТАКЖЕ ЛЮБИМАЯ ВСЕМИ ПОКОЛЕНИЯМИ МУЗЫКА ИЗ СОВЕТСКОГО КИНО.</a:t>
            </a:r>
          </a:p>
          <a:p>
            <a:pPr>
              <a:defRPr/>
            </a:pPr>
            <a:endParaRPr lang="ru-RU" sz="1000" dirty="0">
              <a:solidFill>
                <a:srgbClr val="003A63"/>
              </a:solidFill>
              <a:latin typeface="Roboto Medium" panose="020B0604020202020204" charset="0"/>
              <a:ea typeface="Roboto"/>
              <a:cs typeface="Roboto Medium" panose="020B0604020202020204" charset="0"/>
            </a:endParaRPr>
          </a:p>
          <a:p>
            <a:pPr>
              <a:defRPr/>
            </a:pPr>
            <a:r>
              <a:rPr lang="ru-RU" dirty="0" smtClean="0">
                <a:solidFill>
                  <a:srgbClr val="003A63"/>
                </a:solidFill>
                <a:latin typeface="Roboto"/>
                <a:ea typeface="Roboto"/>
                <a:cs typeface="Roboto Light"/>
              </a:rPr>
              <a:t>Нижний </a:t>
            </a:r>
            <a:r>
              <a:rPr lang="ru-RU" dirty="0">
                <a:solidFill>
                  <a:srgbClr val="003A63"/>
                </a:solidFill>
                <a:latin typeface="Roboto"/>
                <a:ea typeface="Roboto"/>
                <a:cs typeface="Roboto Light"/>
              </a:rPr>
              <a:t>Новгород – </a:t>
            </a:r>
            <a:r>
              <a:rPr lang="ru-RU" b="1" dirty="0" smtClean="0">
                <a:solidFill>
                  <a:srgbClr val="003A63"/>
                </a:solidFill>
                <a:latin typeface="Roboto Medium"/>
                <a:ea typeface="Roboto Medium"/>
                <a:cs typeface="Roboto Light"/>
              </a:rPr>
              <a:t>91,7 </a:t>
            </a:r>
            <a:r>
              <a:rPr lang="en-GB" b="1" dirty="0" smtClean="0">
                <a:solidFill>
                  <a:srgbClr val="003A63"/>
                </a:solidFill>
                <a:latin typeface="Roboto Medium"/>
                <a:ea typeface="Roboto Medium"/>
                <a:cs typeface="Roboto Light"/>
              </a:rPr>
              <a:t>FM</a:t>
            </a:r>
            <a:endParaRPr lang="ru-RU" b="1" dirty="0">
              <a:solidFill>
                <a:srgbClr val="003A63"/>
              </a:solidFill>
              <a:latin typeface="Roboto Medium"/>
              <a:ea typeface="Roboto Medium"/>
              <a:cs typeface="Roboto Light"/>
            </a:endParaRPr>
          </a:p>
          <a:p>
            <a:pPr>
              <a:defRPr/>
            </a:pPr>
            <a:endParaRPr lang="ru-RU" dirty="0" smtClean="0">
              <a:solidFill>
                <a:srgbClr val="003A63"/>
              </a:solidFill>
              <a:latin typeface="Roboto Medium" panose="020B0604020202020204" charset="0"/>
              <a:cs typeface="Roboto Medium" panose="020B0604020202020204" charset="0"/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7890469" y="137583"/>
            <a:ext cx="1065355" cy="380986"/>
            <a:chOff x="890437" y="1280102"/>
            <a:chExt cx="3180484" cy="1137387"/>
          </a:xfrm>
        </p:grpSpPr>
        <p:grpSp>
          <p:nvGrpSpPr>
            <p:cNvPr id="35" name="object 16"/>
            <p:cNvGrpSpPr/>
            <p:nvPr/>
          </p:nvGrpSpPr>
          <p:grpSpPr>
            <a:xfrm>
              <a:off x="890437" y="1280637"/>
              <a:ext cx="1107440" cy="1136015"/>
              <a:chOff x="890437" y="1280637"/>
              <a:chExt cx="1107440" cy="1136015"/>
            </a:xfrm>
          </p:grpSpPr>
          <p:pic>
            <p:nvPicPr>
              <p:cNvPr id="40" name="object 17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38580" y="1552683"/>
                <a:ext cx="199847" cy="104080"/>
              </a:xfrm>
              <a:prstGeom prst="rect">
                <a:avLst/>
              </a:prstGeom>
            </p:spPr>
          </p:pic>
          <p:sp>
            <p:nvSpPr>
              <p:cNvPr id="41" name="object 18"/>
              <p:cNvSpPr/>
              <p:nvPr/>
            </p:nvSpPr>
            <p:spPr>
              <a:xfrm>
                <a:off x="1331366" y="1738116"/>
                <a:ext cx="229235" cy="678815"/>
              </a:xfrm>
              <a:custGeom>
                <a:avLst/>
                <a:gdLst/>
                <a:ahLst/>
                <a:cxnLst/>
                <a:rect l="l" t="t" r="r" b="b"/>
                <a:pathLst>
                  <a:path w="229234" h="678814">
                    <a:moveTo>
                      <a:pt x="100091" y="575595"/>
                    </a:moveTo>
                    <a:lnTo>
                      <a:pt x="93766" y="575595"/>
                    </a:lnTo>
                    <a:lnTo>
                      <a:pt x="93766" y="678146"/>
                    </a:lnTo>
                    <a:lnTo>
                      <a:pt x="95735" y="678283"/>
                    </a:lnTo>
                    <a:lnTo>
                      <a:pt x="100091" y="678283"/>
                    </a:lnTo>
                    <a:lnTo>
                      <a:pt x="100091" y="575595"/>
                    </a:lnTo>
                    <a:close/>
                  </a:path>
                  <a:path w="229234" h="678814">
                    <a:moveTo>
                      <a:pt x="135304" y="575595"/>
                    </a:moveTo>
                    <a:lnTo>
                      <a:pt x="128833" y="575595"/>
                    </a:lnTo>
                    <a:lnTo>
                      <a:pt x="128833" y="678283"/>
                    </a:lnTo>
                    <a:lnTo>
                      <a:pt x="131210" y="678283"/>
                    </a:lnTo>
                    <a:lnTo>
                      <a:pt x="133189" y="678146"/>
                    </a:lnTo>
                    <a:lnTo>
                      <a:pt x="135304" y="678146"/>
                    </a:lnTo>
                    <a:lnTo>
                      <a:pt x="135304" y="575595"/>
                    </a:lnTo>
                    <a:close/>
                  </a:path>
                  <a:path w="229234" h="678814">
                    <a:moveTo>
                      <a:pt x="70291" y="575595"/>
                    </a:moveTo>
                    <a:lnTo>
                      <a:pt x="63830" y="575595"/>
                    </a:lnTo>
                    <a:lnTo>
                      <a:pt x="63830" y="676398"/>
                    </a:lnTo>
                    <a:lnTo>
                      <a:pt x="65935" y="676796"/>
                    </a:lnTo>
                    <a:lnTo>
                      <a:pt x="68175" y="676796"/>
                    </a:lnTo>
                    <a:lnTo>
                      <a:pt x="70291" y="676932"/>
                    </a:lnTo>
                    <a:lnTo>
                      <a:pt x="70291" y="575595"/>
                    </a:lnTo>
                    <a:close/>
                  </a:path>
                  <a:path w="229234" h="678814">
                    <a:moveTo>
                      <a:pt x="165230" y="575595"/>
                    </a:moveTo>
                    <a:lnTo>
                      <a:pt x="158770" y="575595"/>
                    </a:lnTo>
                    <a:lnTo>
                      <a:pt x="158770" y="676796"/>
                    </a:lnTo>
                    <a:lnTo>
                      <a:pt x="161010" y="676398"/>
                    </a:lnTo>
                    <a:lnTo>
                      <a:pt x="163125" y="676126"/>
                    </a:lnTo>
                    <a:lnTo>
                      <a:pt x="165230" y="675989"/>
                    </a:lnTo>
                    <a:lnTo>
                      <a:pt x="165230" y="575595"/>
                    </a:lnTo>
                    <a:close/>
                  </a:path>
                  <a:path w="229234" h="678814">
                    <a:moveTo>
                      <a:pt x="41674" y="575595"/>
                    </a:moveTo>
                    <a:lnTo>
                      <a:pt x="35213" y="575595"/>
                    </a:lnTo>
                    <a:lnTo>
                      <a:pt x="35213" y="673016"/>
                    </a:lnTo>
                    <a:lnTo>
                      <a:pt x="37318" y="673414"/>
                    </a:lnTo>
                    <a:lnTo>
                      <a:pt x="39433" y="673686"/>
                    </a:lnTo>
                    <a:lnTo>
                      <a:pt x="41674" y="673822"/>
                    </a:lnTo>
                    <a:lnTo>
                      <a:pt x="41674" y="575595"/>
                    </a:lnTo>
                    <a:close/>
                  </a:path>
                  <a:path w="229234" h="678814">
                    <a:moveTo>
                      <a:pt x="193847" y="575595"/>
                    </a:moveTo>
                    <a:lnTo>
                      <a:pt x="187523" y="575595"/>
                    </a:lnTo>
                    <a:lnTo>
                      <a:pt x="187523" y="673414"/>
                    </a:lnTo>
                    <a:lnTo>
                      <a:pt x="189627" y="673277"/>
                    </a:lnTo>
                    <a:lnTo>
                      <a:pt x="193847" y="672471"/>
                    </a:lnTo>
                    <a:lnTo>
                      <a:pt x="193847" y="575595"/>
                    </a:lnTo>
                    <a:close/>
                  </a:path>
                  <a:path w="229234" h="678814">
                    <a:moveTo>
                      <a:pt x="219563" y="564495"/>
                    </a:moveTo>
                    <a:lnTo>
                      <a:pt x="12533" y="564495"/>
                    </a:lnTo>
                    <a:lnTo>
                      <a:pt x="12533" y="575595"/>
                    </a:lnTo>
                    <a:lnTo>
                      <a:pt x="219563" y="575595"/>
                    </a:lnTo>
                    <a:lnTo>
                      <a:pt x="219563" y="564495"/>
                    </a:lnTo>
                    <a:close/>
                  </a:path>
                  <a:path w="229234" h="678814">
                    <a:moveTo>
                      <a:pt x="41674" y="462341"/>
                    </a:moveTo>
                    <a:lnTo>
                      <a:pt x="35213" y="462341"/>
                    </a:lnTo>
                    <a:lnTo>
                      <a:pt x="35213" y="564495"/>
                    </a:lnTo>
                    <a:lnTo>
                      <a:pt x="41674" y="564495"/>
                    </a:lnTo>
                    <a:lnTo>
                      <a:pt x="41674" y="462341"/>
                    </a:lnTo>
                    <a:close/>
                  </a:path>
                  <a:path w="229234" h="678814">
                    <a:moveTo>
                      <a:pt x="70291" y="462341"/>
                    </a:moveTo>
                    <a:lnTo>
                      <a:pt x="63830" y="462341"/>
                    </a:lnTo>
                    <a:lnTo>
                      <a:pt x="63830" y="564495"/>
                    </a:lnTo>
                    <a:lnTo>
                      <a:pt x="70291" y="564495"/>
                    </a:lnTo>
                    <a:lnTo>
                      <a:pt x="70291" y="462341"/>
                    </a:lnTo>
                    <a:close/>
                  </a:path>
                  <a:path w="229234" h="678814">
                    <a:moveTo>
                      <a:pt x="100091" y="462341"/>
                    </a:moveTo>
                    <a:lnTo>
                      <a:pt x="93766" y="462341"/>
                    </a:lnTo>
                    <a:lnTo>
                      <a:pt x="93766" y="564495"/>
                    </a:lnTo>
                    <a:lnTo>
                      <a:pt x="100091" y="564495"/>
                    </a:lnTo>
                    <a:lnTo>
                      <a:pt x="100091" y="462341"/>
                    </a:lnTo>
                    <a:close/>
                  </a:path>
                  <a:path w="229234" h="678814">
                    <a:moveTo>
                      <a:pt x="135304" y="462341"/>
                    </a:moveTo>
                    <a:lnTo>
                      <a:pt x="128833" y="462341"/>
                    </a:lnTo>
                    <a:lnTo>
                      <a:pt x="128833" y="564495"/>
                    </a:lnTo>
                    <a:lnTo>
                      <a:pt x="135304" y="564495"/>
                    </a:lnTo>
                    <a:lnTo>
                      <a:pt x="135304" y="462341"/>
                    </a:lnTo>
                    <a:close/>
                  </a:path>
                  <a:path w="229234" h="678814">
                    <a:moveTo>
                      <a:pt x="165230" y="462341"/>
                    </a:moveTo>
                    <a:lnTo>
                      <a:pt x="158770" y="462341"/>
                    </a:lnTo>
                    <a:lnTo>
                      <a:pt x="158770" y="564495"/>
                    </a:lnTo>
                    <a:lnTo>
                      <a:pt x="165230" y="564495"/>
                    </a:lnTo>
                    <a:lnTo>
                      <a:pt x="165230" y="462341"/>
                    </a:lnTo>
                    <a:close/>
                  </a:path>
                  <a:path w="229234" h="678814">
                    <a:moveTo>
                      <a:pt x="193847" y="462341"/>
                    </a:moveTo>
                    <a:lnTo>
                      <a:pt x="187523" y="462341"/>
                    </a:lnTo>
                    <a:lnTo>
                      <a:pt x="187523" y="564495"/>
                    </a:lnTo>
                    <a:lnTo>
                      <a:pt x="193847" y="564495"/>
                    </a:lnTo>
                    <a:lnTo>
                      <a:pt x="193847" y="462341"/>
                    </a:lnTo>
                    <a:close/>
                  </a:path>
                  <a:path w="229234" h="678814">
                    <a:moveTo>
                      <a:pt x="219563" y="451242"/>
                    </a:moveTo>
                    <a:lnTo>
                      <a:pt x="12533" y="451242"/>
                    </a:lnTo>
                    <a:lnTo>
                      <a:pt x="12533" y="462341"/>
                    </a:lnTo>
                    <a:lnTo>
                      <a:pt x="219563" y="462341"/>
                    </a:lnTo>
                    <a:lnTo>
                      <a:pt x="219563" y="451242"/>
                    </a:lnTo>
                    <a:close/>
                  </a:path>
                  <a:path w="229234" h="678814">
                    <a:moveTo>
                      <a:pt x="41674" y="323518"/>
                    </a:moveTo>
                    <a:lnTo>
                      <a:pt x="35213" y="323518"/>
                    </a:lnTo>
                    <a:lnTo>
                      <a:pt x="35213" y="451242"/>
                    </a:lnTo>
                    <a:lnTo>
                      <a:pt x="41674" y="451242"/>
                    </a:lnTo>
                    <a:lnTo>
                      <a:pt x="41674" y="323518"/>
                    </a:lnTo>
                    <a:close/>
                  </a:path>
                  <a:path w="229234" h="678814">
                    <a:moveTo>
                      <a:pt x="42196" y="180633"/>
                    </a:moveTo>
                    <a:lnTo>
                      <a:pt x="35737" y="180633"/>
                    </a:lnTo>
                    <a:lnTo>
                      <a:pt x="63800" y="432981"/>
                    </a:lnTo>
                    <a:lnTo>
                      <a:pt x="63830" y="451242"/>
                    </a:lnTo>
                    <a:lnTo>
                      <a:pt x="70291" y="451242"/>
                    </a:lnTo>
                    <a:lnTo>
                      <a:pt x="70291" y="432981"/>
                    </a:lnTo>
                    <a:lnTo>
                      <a:pt x="62249" y="363297"/>
                    </a:lnTo>
                    <a:lnTo>
                      <a:pt x="42196" y="180633"/>
                    </a:lnTo>
                    <a:close/>
                  </a:path>
                  <a:path w="229234" h="678814">
                    <a:moveTo>
                      <a:pt x="44471" y="34909"/>
                    </a:moveTo>
                    <a:lnTo>
                      <a:pt x="38375" y="34909"/>
                    </a:lnTo>
                    <a:lnTo>
                      <a:pt x="83871" y="363297"/>
                    </a:lnTo>
                    <a:lnTo>
                      <a:pt x="93728" y="432981"/>
                    </a:lnTo>
                    <a:lnTo>
                      <a:pt x="93766" y="451242"/>
                    </a:lnTo>
                    <a:lnTo>
                      <a:pt x="100091" y="451242"/>
                    </a:lnTo>
                    <a:lnTo>
                      <a:pt x="100091" y="432981"/>
                    </a:lnTo>
                    <a:lnTo>
                      <a:pt x="90468" y="363297"/>
                    </a:lnTo>
                    <a:lnTo>
                      <a:pt x="44471" y="34909"/>
                    </a:lnTo>
                    <a:close/>
                  </a:path>
                  <a:path w="229234" h="678814">
                    <a:moveTo>
                      <a:pt x="207826" y="0"/>
                    </a:moveTo>
                    <a:lnTo>
                      <a:pt x="186465" y="24491"/>
                    </a:lnTo>
                    <a:lnTo>
                      <a:pt x="186863" y="26794"/>
                    </a:lnTo>
                    <a:lnTo>
                      <a:pt x="187523" y="28962"/>
                    </a:lnTo>
                    <a:lnTo>
                      <a:pt x="139126" y="363297"/>
                    </a:lnTo>
                    <a:lnTo>
                      <a:pt x="128873" y="432981"/>
                    </a:lnTo>
                    <a:lnTo>
                      <a:pt x="128833" y="451242"/>
                    </a:lnTo>
                    <a:lnTo>
                      <a:pt x="135304" y="451242"/>
                    </a:lnTo>
                    <a:lnTo>
                      <a:pt x="135344" y="432981"/>
                    </a:lnTo>
                    <a:lnTo>
                      <a:pt x="145587" y="363297"/>
                    </a:lnTo>
                    <a:lnTo>
                      <a:pt x="192926" y="37485"/>
                    </a:lnTo>
                    <a:lnTo>
                      <a:pt x="222783" y="37485"/>
                    </a:lnTo>
                    <a:lnTo>
                      <a:pt x="227499" y="30430"/>
                    </a:lnTo>
                    <a:lnTo>
                      <a:pt x="229186" y="21926"/>
                    </a:lnTo>
                    <a:lnTo>
                      <a:pt x="227499" y="13420"/>
                    </a:lnTo>
                    <a:lnTo>
                      <a:pt x="222908" y="6447"/>
                    </a:lnTo>
                    <a:lnTo>
                      <a:pt x="216115" y="1732"/>
                    </a:lnTo>
                    <a:lnTo>
                      <a:pt x="207826" y="0"/>
                    </a:lnTo>
                    <a:close/>
                  </a:path>
                  <a:path w="229234" h="678814">
                    <a:moveTo>
                      <a:pt x="207826" y="142477"/>
                    </a:moveTo>
                    <a:lnTo>
                      <a:pt x="199536" y="144188"/>
                    </a:lnTo>
                    <a:lnTo>
                      <a:pt x="192744" y="148856"/>
                    </a:lnTo>
                    <a:lnTo>
                      <a:pt x="188152" y="155782"/>
                    </a:lnTo>
                    <a:lnTo>
                      <a:pt x="186465" y="164267"/>
                    </a:lnTo>
                    <a:lnTo>
                      <a:pt x="186520" y="167240"/>
                    </a:lnTo>
                    <a:lnTo>
                      <a:pt x="186989" y="169544"/>
                    </a:lnTo>
                    <a:lnTo>
                      <a:pt x="187920" y="171837"/>
                    </a:lnTo>
                    <a:lnTo>
                      <a:pt x="187834" y="172886"/>
                    </a:lnTo>
                    <a:lnTo>
                      <a:pt x="166549" y="363297"/>
                    </a:lnTo>
                    <a:lnTo>
                      <a:pt x="158800" y="432981"/>
                    </a:lnTo>
                    <a:lnTo>
                      <a:pt x="158770" y="451242"/>
                    </a:lnTo>
                    <a:lnTo>
                      <a:pt x="165230" y="451242"/>
                    </a:lnTo>
                    <a:lnTo>
                      <a:pt x="165261" y="432981"/>
                    </a:lnTo>
                    <a:lnTo>
                      <a:pt x="173146" y="363297"/>
                    </a:lnTo>
                    <a:lnTo>
                      <a:pt x="193449" y="180633"/>
                    </a:lnTo>
                    <a:lnTo>
                      <a:pt x="221752" y="180633"/>
                    </a:lnTo>
                    <a:lnTo>
                      <a:pt x="222908" y="179842"/>
                    </a:lnTo>
                    <a:lnTo>
                      <a:pt x="227499" y="172886"/>
                    </a:lnTo>
                    <a:lnTo>
                      <a:pt x="229186" y="164267"/>
                    </a:lnTo>
                    <a:lnTo>
                      <a:pt x="227499" y="155782"/>
                    </a:lnTo>
                    <a:lnTo>
                      <a:pt x="222908" y="148856"/>
                    </a:lnTo>
                    <a:lnTo>
                      <a:pt x="216115" y="144188"/>
                    </a:lnTo>
                    <a:lnTo>
                      <a:pt x="207826" y="142477"/>
                    </a:lnTo>
                    <a:close/>
                  </a:path>
                  <a:path w="229234" h="678814">
                    <a:moveTo>
                      <a:pt x="207826" y="285090"/>
                    </a:moveTo>
                    <a:lnTo>
                      <a:pt x="199536" y="286821"/>
                    </a:lnTo>
                    <a:lnTo>
                      <a:pt x="192744" y="291533"/>
                    </a:lnTo>
                    <a:lnTo>
                      <a:pt x="188152" y="298502"/>
                    </a:lnTo>
                    <a:lnTo>
                      <a:pt x="186465" y="307006"/>
                    </a:lnTo>
                    <a:lnTo>
                      <a:pt x="186465" y="309309"/>
                    </a:lnTo>
                    <a:lnTo>
                      <a:pt x="186863" y="311749"/>
                    </a:lnTo>
                    <a:lnTo>
                      <a:pt x="187408" y="313644"/>
                    </a:lnTo>
                    <a:lnTo>
                      <a:pt x="187523" y="451242"/>
                    </a:lnTo>
                    <a:lnTo>
                      <a:pt x="193847" y="451242"/>
                    </a:lnTo>
                    <a:lnTo>
                      <a:pt x="193847" y="323518"/>
                    </a:lnTo>
                    <a:lnTo>
                      <a:pt x="221304" y="323518"/>
                    </a:lnTo>
                    <a:lnTo>
                      <a:pt x="222908" y="322416"/>
                    </a:lnTo>
                    <a:lnTo>
                      <a:pt x="227499" y="315491"/>
                    </a:lnTo>
                    <a:lnTo>
                      <a:pt x="229186" y="307006"/>
                    </a:lnTo>
                    <a:lnTo>
                      <a:pt x="227487" y="298483"/>
                    </a:lnTo>
                    <a:lnTo>
                      <a:pt x="222908" y="291533"/>
                    </a:lnTo>
                    <a:lnTo>
                      <a:pt x="216115" y="286821"/>
                    </a:lnTo>
                    <a:lnTo>
                      <a:pt x="207826" y="285090"/>
                    </a:lnTo>
                    <a:close/>
                  </a:path>
                  <a:path w="229234" h="678814">
                    <a:moveTo>
                      <a:pt x="21234" y="285090"/>
                    </a:moveTo>
                    <a:lnTo>
                      <a:pt x="13591" y="285090"/>
                    </a:lnTo>
                    <a:lnTo>
                      <a:pt x="6858" y="289017"/>
                    </a:lnTo>
                    <a:lnTo>
                      <a:pt x="3036" y="295237"/>
                    </a:lnTo>
                    <a:lnTo>
                      <a:pt x="927" y="298502"/>
                    </a:lnTo>
                    <a:lnTo>
                      <a:pt x="0" y="302545"/>
                    </a:lnTo>
                    <a:lnTo>
                      <a:pt x="19" y="309309"/>
                    </a:lnTo>
                    <a:lnTo>
                      <a:pt x="272" y="311069"/>
                    </a:lnTo>
                    <a:lnTo>
                      <a:pt x="795" y="313100"/>
                    </a:lnTo>
                    <a:lnTo>
                      <a:pt x="1193" y="315131"/>
                    </a:lnTo>
                    <a:lnTo>
                      <a:pt x="3036" y="318649"/>
                    </a:lnTo>
                    <a:lnTo>
                      <a:pt x="6858" y="324733"/>
                    </a:lnTo>
                    <a:lnTo>
                      <a:pt x="13591" y="328796"/>
                    </a:lnTo>
                    <a:lnTo>
                      <a:pt x="26512" y="328796"/>
                    </a:lnTo>
                    <a:lnTo>
                      <a:pt x="31391" y="326764"/>
                    </a:lnTo>
                    <a:lnTo>
                      <a:pt x="35213" y="323518"/>
                    </a:lnTo>
                    <a:lnTo>
                      <a:pt x="41674" y="323518"/>
                    </a:lnTo>
                    <a:lnTo>
                      <a:pt x="41674" y="313644"/>
                    </a:lnTo>
                    <a:lnTo>
                      <a:pt x="42197" y="311477"/>
                    </a:lnTo>
                    <a:lnTo>
                      <a:pt x="42595" y="309309"/>
                    </a:lnTo>
                    <a:lnTo>
                      <a:pt x="42595" y="307006"/>
                    </a:lnTo>
                    <a:lnTo>
                      <a:pt x="40896" y="298483"/>
                    </a:lnTo>
                    <a:lnTo>
                      <a:pt x="36316" y="291533"/>
                    </a:lnTo>
                    <a:lnTo>
                      <a:pt x="29524" y="286821"/>
                    </a:lnTo>
                    <a:lnTo>
                      <a:pt x="21234" y="285090"/>
                    </a:lnTo>
                    <a:close/>
                  </a:path>
                  <a:path w="229234" h="678814">
                    <a:moveTo>
                      <a:pt x="221304" y="323518"/>
                    </a:moveTo>
                    <a:lnTo>
                      <a:pt x="193847" y="323518"/>
                    </a:lnTo>
                    <a:lnTo>
                      <a:pt x="197543" y="326764"/>
                    </a:lnTo>
                    <a:lnTo>
                      <a:pt x="202548" y="328796"/>
                    </a:lnTo>
                    <a:lnTo>
                      <a:pt x="207826" y="328796"/>
                    </a:lnTo>
                    <a:lnTo>
                      <a:pt x="216115" y="327084"/>
                    </a:lnTo>
                    <a:lnTo>
                      <a:pt x="221304" y="323518"/>
                    </a:lnTo>
                    <a:close/>
                  </a:path>
                  <a:path w="229234" h="678814">
                    <a:moveTo>
                      <a:pt x="21234" y="142477"/>
                    </a:moveTo>
                    <a:lnTo>
                      <a:pt x="12965" y="144188"/>
                    </a:lnTo>
                    <a:lnTo>
                      <a:pt x="6215" y="148856"/>
                    </a:lnTo>
                    <a:lnTo>
                      <a:pt x="1667" y="155782"/>
                    </a:lnTo>
                    <a:lnTo>
                      <a:pt x="0" y="164267"/>
                    </a:lnTo>
                    <a:lnTo>
                      <a:pt x="1667" y="172886"/>
                    </a:lnTo>
                    <a:lnTo>
                      <a:pt x="6215" y="179842"/>
                    </a:lnTo>
                    <a:lnTo>
                      <a:pt x="12965" y="184490"/>
                    </a:lnTo>
                    <a:lnTo>
                      <a:pt x="21234" y="186182"/>
                    </a:lnTo>
                    <a:lnTo>
                      <a:pt x="26910" y="186182"/>
                    </a:lnTo>
                    <a:lnTo>
                      <a:pt x="31789" y="184151"/>
                    </a:lnTo>
                    <a:lnTo>
                      <a:pt x="35737" y="180633"/>
                    </a:lnTo>
                    <a:lnTo>
                      <a:pt x="42196" y="180633"/>
                    </a:lnTo>
                    <a:lnTo>
                      <a:pt x="41346" y="172886"/>
                    </a:lnTo>
                    <a:lnTo>
                      <a:pt x="41402" y="171837"/>
                    </a:lnTo>
                    <a:lnTo>
                      <a:pt x="42101" y="169544"/>
                    </a:lnTo>
                    <a:lnTo>
                      <a:pt x="42595" y="167240"/>
                    </a:lnTo>
                    <a:lnTo>
                      <a:pt x="42595" y="164267"/>
                    </a:lnTo>
                    <a:lnTo>
                      <a:pt x="40908" y="155782"/>
                    </a:lnTo>
                    <a:lnTo>
                      <a:pt x="36316" y="148856"/>
                    </a:lnTo>
                    <a:lnTo>
                      <a:pt x="29524" y="144188"/>
                    </a:lnTo>
                    <a:lnTo>
                      <a:pt x="21234" y="142477"/>
                    </a:lnTo>
                    <a:close/>
                  </a:path>
                  <a:path w="229234" h="678814">
                    <a:moveTo>
                      <a:pt x="221752" y="180633"/>
                    </a:moveTo>
                    <a:lnTo>
                      <a:pt x="193449" y="180633"/>
                    </a:lnTo>
                    <a:lnTo>
                      <a:pt x="197020" y="184151"/>
                    </a:lnTo>
                    <a:lnTo>
                      <a:pt x="202150" y="186182"/>
                    </a:lnTo>
                    <a:lnTo>
                      <a:pt x="207826" y="186182"/>
                    </a:lnTo>
                    <a:lnTo>
                      <a:pt x="216115" y="184490"/>
                    </a:lnTo>
                    <a:lnTo>
                      <a:pt x="221752" y="180633"/>
                    </a:lnTo>
                    <a:close/>
                  </a:path>
                  <a:path w="229234" h="678814">
                    <a:moveTo>
                      <a:pt x="21234" y="0"/>
                    </a:moveTo>
                    <a:lnTo>
                      <a:pt x="12965" y="1732"/>
                    </a:lnTo>
                    <a:lnTo>
                      <a:pt x="6215" y="6447"/>
                    </a:lnTo>
                    <a:lnTo>
                      <a:pt x="1667" y="13420"/>
                    </a:lnTo>
                    <a:lnTo>
                      <a:pt x="0" y="21926"/>
                    </a:lnTo>
                    <a:lnTo>
                      <a:pt x="1667" y="30430"/>
                    </a:lnTo>
                    <a:lnTo>
                      <a:pt x="6215" y="37399"/>
                    </a:lnTo>
                    <a:lnTo>
                      <a:pt x="12965" y="42110"/>
                    </a:lnTo>
                    <a:lnTo>
                      <a:pt x="21234" y="43841"/>
                    </a:lnTo>
                    <a:lnTo>
                      <a:pt x="28355" y="43841"/>
                    </a:lnTo>
                    <a:lnTo>
                      <a:pt x="34417" y="40459"/>
                    </a:lnTo>
                    <a:lnTo>
                      <a:pt x="38375" y="34909"/>
                    </a:lnTo>
                    <a:lnTo>
                      <a:pt x="44471" y="34909"/>
                    </a:lnTo>
                    <a:lnTo>
                      <a:pt x="42595" y="21517"/>
                    </a:lnTo>
                    <a:lnTo>
                      <a:pt x="40818" y="13075"/>
                    </a:lnTo>
                    <a:lnTo>
                      <a:pt x="36171" y="6243"/>
                    </a:lnTo>
                    <a:lnTo>
                      <a:pt x="29396" y="1668"/>
                    </a:lnTo>
                    <a:lnTo>
                      <a:pt x="21234" y="0"/>
                    </a:lnTo>
                    <a:close/>
                  </a:path>
                  <a:path w="229234" h="678814">
                    <a:moveTo>
                      <a:pt x="222783" y="37485"/>
                    </a:moveTo>
                    <a:lnTo>
                      <a:pt x="192926" y="37485"/>
                    </a:lnTo>
                    <a:lnTo>
                      <a:pt x="196622" y="41401"/>
                    </a:lnTo>
                    <a:lnTo>
                      <a:pt x="201889" y="43841"/>
                    </a:lnTo>
                    <a:lnTo>
                      <a:pt x="207826" y="43841"/>
                    </a:lnTo>
                    <a:lnTo>
                      <a:pt x="216115" y="42110"/>
                    </a:lnTo>
                    <a:lnTo>
                      <a:pt x="222783" y="37485"/>
                    </a:lnTo>
                    <a:close/>
                  </a:path>
                </a:pathLst>
              </a:custGeom>
              <a:solidFill>
                <a:srgbClr val="ED1B3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object 19"/>
              <p:cNvSpPr/>
              <p:nvPr/>
            </p:nvSpPr>
            <p:spPr>
              <a:xfrm>
                <a:off x="890437" y="1280637"/>
                <a:ext cx="1107440" cy="1125855"/>
              </a:xfrm>
              <a:custGeom>
                <a:avLst/>
                <a:gdLst/>
                <a:ahLst/>
                <a:cxnLst/>
                <a:rect l="l" t="t" r="r" b="b"/>
                <a:pathLst>
                  <a:path w="1107439" h="1125855">
                    <a:moveTo>
                      <a:pt x="553553" y="0"/>
                    </a:moveTo>
                    <a:lnTo>
                      <a:pt x="505776" y="2085"/>
                    </a:lnTo>
                    <a:lnTo>
                      <a:pt x="459130" y="8228"/>
                    </a:lnTo>
                    <a:lnTo>
                      <a:pt x="413781" y="18257"/>
                    </a:lnTo>
                    <a:lnTo>
                      <a:pt x="369896" y="32002"/>
                    </a:lnTo>
                    <a:lnTo>
                      <a:pt x="327639" y="49292"/>
                    </a:lnTo>
                    <a:lnTo>
                      <a:pt x="287178" y="69956"/>
                    </a:lnTo>
                    <a:lnTo>
                      <a:pt x="248677" y="93824"/>
                    </a:lnTo>
                    <a:lnTo>
                      <a:pt x="212303" y="120725"/>
                    </a:lnTo>
                    <a:lnTo>
                      <a:pt x="178222" y="150488"/>
                    </a:lnTo>
                    <a:lnTo>
                      <a:pt x="146599" y="182943"/>
                    </a:lnTo>
                    <a:lnTo>
                      <a:pt x="117601" y="217918"/>
                    </a:lnTo>
                    <a:lnTo>
                      <a:pt x="91393" y="255243"/>
                    </a:lnTo>
                    <a:lnTo>
                      <a:pt x="68141" y="294748"/>
                    </a:lnTo>
                    <a:lnTo>
                      <a:pt x="48011" y="336261"/>
                    </a:lnTo>
                    <a:lnTo>
                      <a:pt x="31169" y="379613"/>
                    </a:lnTo>
                    <a:lnTo>
                      <a:pt x="17781" y="424631"/>
                    </a:lnTo>
                    <a:lnTo>
                      <a:pt x="8013" y="471146"/>
                    </a:lnTo>
                    <a:lnTo>
                      <a:pt x="2031" y="518987"/>
                    </a:lnTo>
                    <a:lnTo>
                      <a:pt x="0" y="567982"/>
                    </a:lnTo>
                    <a:lnTo>
                      <a:pt x="2219" y="619221"/>
                    </a:lnTo>
                    <a:lnTo>
                      <a:pt x="8751" y="669187"/>
                    </a:lnTo>
                    <a:lnTo>
                      <a:pt x="19407" y="717682"/>
                    </a:lnTo>
                    <a:lnTo>
                      <a:pt x="33996" y="764512"/>
                    </a:lnTo>
                    <a:lnTo>
                      <a:pt x="52331" y="809482"/>
                    </a:lnTo>
                    <a:lnTo>
                      <a:pt x="74220" y="852397"/>
                    </a:lnTo>
                    <a:lnTo>
                      <a:pt x="99476" y="893060"/>
                    </a:lnTo>
                    <a:lnTo>
                      <a:pt x="127908" y="931276"/>
                    </a:lnTo>
                    <a:lnTo>
                      <a:pt x="159327" y="966851"/>
                    </a:lnTo>
                    <a:lnTo>
                      <a:pt x="193545" y="999588"/>
                    </a:lnTo>
                    <a:lnTo>
                      <a:pt x="230371" y="1029292"/>
                    </a:lnTo>
                    <a:lnTo>
                      <a:pt x="269616" y="1055768"/>
                    </a:lnTo>
                    <a:lnTo>
                      <a:pt x="311091" y="1078821"/>
                    </a:lnTo>
                    <a:lnTo>
                      <a:pt x="354606" y="1098255"/>
                    </a:lnTo>
                    <a:lnTo>
                      <a:pt x="399973" y="1113874"/>
                    </a:lnTo>
                    <a:lnTo>
                      <a:pt x="447002" y="1125484"/>
                    </a:lnTo>
                    <a:lnTo>
                      <a:pt x="447002" y="890915"/>
                    </a:lnTo>
                    <a:lnTo>
                      <a:pt x="404992" y="820812"/>
                    </a:lnTo>
                    <a:lnTo>
                      <a:pt x="405558" y="779452"/>
                    </a:lnTo>
                    <a:lnTo>
                      <a:pt x="397987" y="779452"/>
                    </a:lnTo>
                    <a:lnTo>
                      <a:pt x="397987" y="780227"/>
                    </a:lnTo>
                    <a:lnTo>
                      <a:pt x="390165" y="790321"/>
                    </a:lnTo>
                    <a:lnTo>
                      <a:pt x="382255" y="796153"/>
                    </a:lnTo>
                    <a:lnTo>
                      <a:pt x="369483" y="799943"/>
                    </a:lnTo>
                    <a:lnTo>
                      <a:pt x="347078" y="803912"/>
                    </a:lnTo>
                    <a:lnTo>
                      <a:pt x="341830" y="798932"/>
                    </a:lnTo>
                    <a:lnTo>
                      <a:pt x="339134" y="793166"/>
                    </a:lnTo>
                    <a:lnTo>
                      <a:pt x="338142" y="782921"/>
                    </a:lnTo>
                    <a:lnTo>
                      <a:pt x="338000" y="764500"/>
                    </a:lnTo>
                    <a:lnTo>
                      <a:pt x="339418" y="744957"/>
                    </a:lnTo>
                    <a:lnTo>
                      <a:pt x="342539" y="732824"/>
                    </a:lnTo>
                    <a:lnTo>
                      <a:pt x="345659" y="726626"/>
                    </a:lnTo>
                    <a:lnTo>
                      <a:pt x="347078" y="724888"/>
                    </a:lnTo>
                    <a:lnTo>
                      <a:pt x="371240" y="731324"/>
                    </a:lnTo>
                    <a:lnTo>
                      <a:pt x="386939" y="739234"/>
                    </a:lnTo>
                    <a:lnTo>
                      <a:pt x="395435" y="745942"/>
                    </a:lnTo>
                    <a:lnTo>
                      <a:pt x="397987" y="748773"/>
                    </a:lnTo>
                    <a:lnTo>
                      <a:pt x="397987" y="749547"/>
                    </a:lnTo>
                    <a:lnTo>
                      <a:pt x="405558" y="749547"/>
                    </a:lnTo>
                    <a:lnTo>
                      <a:pt x="405252" y="696804"/>
                    </a:lnTo>
                    <a:lnTo>
                      <a:pt x="404239" y="636923"/>
                    </a:lnTo>
                    <a:lnTo>
                      <a:pt x="389475" y="636923"/>
                    </a:lnTo>
                    <a:lnTo>
                      <a:pt x="389475" y="637697"/>
                    </a:lnTo>
                    <a:lnTo>
                      <a:pt x="381758" y="647898"/>
                    </a:lnTo>
                    <a:lnTo>
                      <a:pt x="373883" y="653766"/>
                    </a:lnTo>
                    <a:lnTo>
                      <a:pt x="361077" y="657524"/>
                    </a:lnTo>
                    <a:lnTo>
                      <a:pt x="338565" y="661393"/>
                    </a:lnTo>
                    <a:lnTo>
                      <a:pt x="333311" y="656295"/>
                    </a:lnTo>
                    <a:lnTo>
                      <a:pt x="330612" y="650489"/>
                    </a:lnTo>
                    <a:lnTo>
                      <a:pt x="329618" y="640279"/>
                    </a:lnTo>
                    <a:lnTo>
                      <a:pt x="329476" y="621970"/>
                    </a:lnTo>
                    <a:lnTo>
                      <a:pt x="330896" y="602456"/>
                    </a:lnTo>
                    <a:lnTo>
                      <a:pt x="334021" y="590389"/>
                    </a:lnTo>
                    <a:lnTo>
                      <a:pt x="337145" y="584256"/>
                    </a:lnTo>
                    <a:lnTo>
                      <a:pt x="338565" y="582547"/>
                    </a:lnTo>
                    <a:lnTo>
                      <a:pt x="362807" y="588874"/>
                    </a:lnTo>
                    <a:lnTo>
                      <a:pt x="378497" y="596727"/>
                    </a:lnTo>
                    <a:lnTo>
                      <a:pt x="386949" y="603415"/>
                    </a:lnTo>
                    <a:lnTo>
                      <a:pt x="389475" y="606243"/>
                    </a:lnTo>
                    <a:lnTo>
                      <a:pt x="389475" y="607018"/>
                    </a:lnTo>
                    <a:lnTo>
                      <a:pt x="403097" y="607018"/>
                    </a:lnTo>
                    <a:lnTo>
                      <a:pt x="401959" y="577896"/>
                    </a:lnTo>
                    <a:lnTo>
                      <a:pt x="400499" y="549103"/>
                    </a:lnTo>
                    <a:lnTo>
                      <a:pt x="398684" y="521111"/>
                    </a:lnTo>
                    <a:lnTo>
                      <a:pt x="396480" y="494393"/>
                    </a:lnTo>
                    <a:lnTo>
                      <a:pt x="383234" y="494393"/>
                    </a:lnTo>
                    <a:lnTo>
                      <a:pt x="383234" y="495168"/>
                    </a:lnTo>
                    <a:lnTo>
                      <a:pt x="375627" y="505368"/>
                    </a:lnTo>
                    <a:lnTo>
                      <a:pt x="367808" y="511235"/>
                    </a:lnTo>
                    <a:lnTo>
                      <a:pt x="355021" y="514990"/>
                    </a:lnTo>
                    <a:lnTo>
                      <a:pt x="332513" y="518853"/>
                    </a:lnTo>
                    <a:lnTo>
                      <a:pt x="327259" y="513873"/>
                    </a:lnTo>
                    <a:lnTo>
                      <a:pt x="324560" y="508107"/>
                    </a:lnTo>
                    <a:lnTo>
                      <a:pt x="323566" y="497861"/>
                    </a:lnTo>
                    <a:lnTo>
                      <a:pt x="323424" y="479440"/>
                    </a:lnTo>
                    <a:lnTo>
                      <a:pt x="324844" y="459927"/>
                    </a:lnTo>
                    <a:lnTo>
                      <a:pt x="327969" y="447859"/>
                    </a:lnTo>
                    <a:lnTo>
                      <a:pt x="331093" y="441726"/>
                    </a:lnTo>
                    <a:lnTo>
                      <a:pt x="332513" y="440018"/>
                    </a:lnTo>
                    <a:lnTo>
                      <a:pt x="356725" y="446339"/>
                    </a:lnTo>
                    <a:lnTo>
                      <a:pt x="372351" y="454194"/>
                    </a:lnTo>
                    <a:lnTo>
                      <a:pt x="380738" y="460884"/>
                    </a:lnTo>
                    <a:lnTo>
                      <a:pt x="383234" y="463713"/>
                    </a:lnTo>
                    <a:lnTo>
                      <a:pt x="383234" y="464488"/>
                    </a:lnTo>
                    <a:lnTo>
                      <a:pt x="393255" y="464488"/>
                    </a:lnTo>
                    <a:lnTo>
                      <a:pt x="390256" y="443317"/>
                    </a:lnTo>
                    <a:lnTo>
                      <a:pt x="388603" y="433571"/>
                    </a:lnTo>
                    <a:lnTo>
                      <a:pt x="386825" y="424479"/>
                    </a:lnTo>
                    <a:lnTo>
                      <a:pt x="381530" y="370832"/>
                    </a:lnTo>
                    <a:lnTo>
                      <a:pt x="391740" y="342246"/>
                    </a:lnTo>
                    <a:lnTo>
                      <a:pt x="414022" y="333493"/>
                    </a:lnTo>
                    <a:lnTo>
                      <a:pt x="444945" y="339346"/>
                    </a:lnTo>
                    <a:lnTo>
                      <a:pt x="481074" y="354575"/>
                    </a:lnTo>
                    <a:lnTo>
                      <a:pt x="517376" y="356198"/>
                    </a:lnTo>
                    <a:lnTo>
                      <a:pt x="557576" y="335627"/>
                    </a:lnTo>
                    <a:lnTo>
                      <a:pt x="597396" y="302594"/>
                    </a:lnTo>
                    <a:lnTo>
                      <a:pt x="632555" y="266830"/>
                    </a:lnTo>
                    <a:lnTo>
                      <a:pt x="658775" y="238066"/>
                    </a:lnTo>
                    <a:lnTo>
                      <a:pt x="681999" y="219034"/>
                    </a:lnTo>
                    <a:lnTo>
                      <a:pt x="706859" y="209921"/>
                    </a:lnTo>
                    <a:lnTo>
                      <a:pt x="727451" y="216635"/>
                    </a:lnTo>
                    <a:lnTo>
                      <a:pt x="737868" y="245086"/>
                    </a:lnTo>
                    <a:lnTo>
                      <a:pt x="732208" y="301184"/>
                    </a:lnTo>
                    <a:lnTo>
                      <a:pt x="729361" y="315710"/>
                    </a:lnTo>
                    <a:lnTo>
                      <a:pt x="726764" y="332347"/>
                    </a:lnTo>
                    <a:lnTo>
                      <a:pt x="722176" y="371088"/>
                    </a:lnTo>
                    <a:lnTo>
                      <a:pt x="718580" y="415601"/>
                    </a:lnTo>
                    <a:lnTo>
                      <a:pt x="715548" y="464488"/>
                    </a:lnTo>
                    <a:lnTo>
                      <a:pt x="723684" y="464488"/>
                    </a:lnTo>
                    <a:lnTo>
                      <a:pt x="723684" y="463713"/>
                    </a:lnTo>
                    <a:lnTo>
                      <a:pt x="731512" y="453507"/>
                    </a:lnTo>
                    <a:lnTo>
                      <a:pt x="739425" y="447636"/>
                    </a:lnTo>
                    <a:lnTo>
                      <a:pt x="752194" y="443880"/>
                    </a:lnTo>
                    <a:lnTo>
                      <a:pt x="774594" y="440018"/>
                    </a:lnTo>
                    <a:lnTo>
                      <a:pt x="779957" y="445004"/>
                    </a:lnTo>
                    <a:lnTo>
                      <a:pt x="782711" y="450772"/>
                    </a:lnTo>
                    <a:lnTo>
                      <a:pt x="783726" y="461019"/>
                    </a:lnTo>
                    <a:lnTo>
                      <a:pt x="783871" y="479440"/>
                    </a:lnTo>
                    <a:lnTo>
                      <a:pt x="782421" y="498952"/>
                    </a:lnTo>
                    <a:lnTo>
                      <a:pt x="779232" y="511017"/>
                    </a:lnTo>
                    <a:lnTo>
                      <a:pt x="776043" y="517146"/>
                    </a:lnTo>
                    <a:lnTo>
                      <a:pt x="774594" y="518853"/>
                    </a:lnTo>
                    <a:lnTo>
                      <a:pt x="750436" y="512532"/>
                    </a:lnTo>
                    <a:lnTo>
                      <a:pt x="734736" y="504682"/>
                    </a:lnTo>
                    <a:lnTo>
                      <a:pt x="726238" y="497995"/>
                    </a:lnTo>
                    <a:lnTo>
                      <a:pt x="723684" y="495168"/>
                    </a:lnTo>
                    <a:lnTo>
                      <a:pt x="723684" y="494393"/>
                    </a:lnTo>
                    <a:lnTo>
                      <a:pt x="714229" y="494393"/>
                    </a:lnTo>
                    <a:lnTo>
                      <a:pt x="712051" y="550847"/>
                    </a:lnTo>
                    <a:lnTo>
                      <a:pt x="710439" y="607018"/>
                    </a:lnTo>
                    <a:lnTo>
                      <a:pt x="716501" y="607018"/>
                    </a:lnTo>
                    <a:lnTo>
                      <a:pt x="716501" y="606243"/>
                    </a:lnTo>
                    <a:lnTo>
                      <a:pt x="724214" y="596042"/>
                    </a:lnTo>
                    <a:lnTo>
                      <a:pt x="732068" y="590174"/>
                    </a:lnTo>
                    <a:lnTo>
                      <a:pt x="744815" y="586416"/>
                    </a:lnTo>
                    <a:lnTo>
                      <a:pt x="767212" y="582547"/>
                    </a:lnTo>
                    <a:lnTo>
                      <a:pt x="772575" y="587533"/>
                    </a:lnTo>
                    <a:lnTo>
                      <a:pt x="775329" y="593302"/>
                    </a:lnTo>
                    <a:lnTo>
                      <a:pt x="776344" y="603549"/>
                    </a:lnTo>
                    <a:lnTo>
                      <a:pt x="776489" y="621970"/>
                    </a:lnTo>
                    <a:lnTo>
                      <a:pt x="775039" y="641400"/>
                    </a:lnTo>
                    <a:lnTo>
                      <a:pt x="771850" y="653477"/>
                    </a:lnTo>
                    <a:lnTo>
                      <a:pt x="768661" y="659656"/>
                    </a:lnTo>
                    <a:lnTo>
                      <a:pt x="767212" y="661393"/>
                    </a:lnTo>
                    <a:lnTo>
                      <a:pt x="743085" y="655067"/>
                    </a:lnTo>
                    <a:lnTo>
                      <a:pt x="727454" y="647213"/>
                    </a:lnTo>
                    <a:lnTo>
                      <a:pt x="719024" y="640525"/>
                    </a:lnTo>
                    <a:lnTo>
                      <a:pt x="716501" y="637697"/>
                    </a:lnTo>
                    <a:lnTo>
                      <a:pt x="716501" y="636923"/>
                    </a:lnTo>
                    <a:lnTo>
                      <a:pt x="709873" y="636923"/>
                    </a:lnTo>
                    <a:lnTo>
                      <a:pt x="708733" y="724823"/>
                    </a:lnTo>
                    <a:lnTo>
                      <a:pt x="708554" y="749547"/>
                    </a:lnTo>
                    <a:lnTo>
                      <a:pt x="716501" y="749547"/>
                    </a:lnTo>
                    <a:lnTo>
                      <a:pt x="716501" y="748773"/>
                    </a:lnTo>
                    <a:lnTo>
                      <a:pt x="724214" y="738572"/>
                    </a:lnTo>
                    <a:lnTo>
                      <a:pt x="732068" y="732704"/>
                    </a:lnTo>
                    <a:lnTo>
                      <a:pt x="744815" y="728946"/>
                    </a:lnTo>
                    <a:lnTo>
                      <a:pt x="767212" y="725077"/>
                    </a:lnTo>
                    <a:lnTo>
                      <a:pt x="772575" y="730063"/>
                    </a:lnTo>
                    <a:lnTo>
                      <a:pt x="775329" y="735832"/>
                    </a:lnTo>
                    <a:lnTo>
                      <a:pt x="776344" y="746079"/>
                    </a:lnTo>
                    <a:lnTo>
                      <a:pt x="776489" y="764500"/>
                    </a:lnTo>
                    <a:lnTo>
                      <a:pt x="775039" y="784012"/>
                    </a:lnTo>
                    <a:lnTo>
                      <a:pt x="771850" y="796076"/>
                    </a:lnTo>
                    <a:lnTo>
                      <a:pt x="768661" y="802205"/>
                    </a:lnTo>
                    <a:lnTo>
                      <a:pt x="767212" y="803912"/>
                    </a:lnTo>
                    <a:lnTo>
                      <a:pt x="743085" y="797512"/>
                    </a:lnTo>
                    <a:lnTo>
                      <a:pt x="727454" y="789670"/>
                    </a:lnTo>
                    <a:lnTo>
                      <a:pt x="719024" y="783028"/>
                    </a:lnTo>
                    <a:lnTo>
                      <a:pt x="716501" y="780227"/>
                    </a:lnTo>
                    <a:lnTo>
                      <a:pt x="716501" y="779452"/>
                    </a:lnTo>
                    <a:lnTo>
                      <a:pt x="708554" y="779452"/>
                    </a:lnTo>
                    <a:lnTo>
                      <a:pt x="708554" y="820812"/>
                    </a:lnTo>
                    <a:lnTo>
                      <a:pt x="666723" y="890915"/>
                    </a:lnTo>
                    <a:lnTo>
                      <a:pt x="666723" y="1124122"/>
                    </a:lnTo>
                    <a:lnTo>
                      <a:pt x="713116" y="1112055"/>
                    </a:lnTo>
                    <a:lnTo>
                      <a:pt x="757856" y="1096077"/>
                    </a:lnTo>
                    <a:lnTo>
                      <a:pt x="800759" y="1076378"/>
                    </a:lnTo>
                    <a:lnTo>
                      <a:pt x="841639" y="1053147"/>
                    </a:lnTo>
                    <a:lnTo>
                      <a:pt x="880311" y="1026575"/>
                    </a:lnTo>
                    <a:lnTo>
                      <a:pt x="916590" y="996850"/>
                    </a:lnTo>
                    <a:lnTo>
                      <a:pt x="950292" y="964163"/>
                    </a:lnTo>
                    <a:lnTo>
                      <a:pt x="981231" y="928703"/>
                    </a:lnTo>
                    <a:lnTo>
                      <a:pt x="1009223" y="890660"/>
                    </a:lnTo>
                    <a:lnTo>
                      <a:pt x="1034083" y="850225"/>
                    </a:lnTo>
                    <a:lnTo>
                      <a:pt x="1055625" y="807586"/>
                    </a:lnTo>
                    <a:lnTo>
                      <a:pt x="1073666" y="762933"/>
                    </a:lnTo>
                    <a:lnTo>
                      <a:pt x="1088019" y="716457"/>
                    </a:lnTo>
                    <a:lnTo>
                      <a:pt x="1098500" y="668346"/>
                    </a:lnTo>
                    <a:lnTo>
                      <a:pt x="1104925" y="618792"/>
                    </a:lnTo>
                    <a:lnTo>
                      <a:pt x="1107107" y="567982"/>
                    </a:lnTo>
                    <a:lnTo>
                      <a:pt x="1105076" y="518987"/>
                    </a:lnTo>
                    <a:lnTo>
                      <a:pt x="1099094" y="471146"/>
                    </a:lnTo>
                    <a:lnTo>
                      <a:pt x="1089325" y="424631"/>
                    </a:lnTo>
                    <a:lnTo>
                      <a:pt x="1075937" y="379613"/>
                    </a:lnTo>
                    <a:lnTo>
                      <a:pt x="1059096" y="336261"/>
                    </a:lnTo>
                    <a:lnTo>
                      <a:pt x="1038966" y="294748"/>
                    </a:lnTo>
                    <a:lnTo>
                      <a:pt x="1015714" y="255243"/>
                    </a:lnTo>
                    <a:lnTo>
                      <a:pt x="989506" y="217918"/>
                    </a:lnTo>
                    <a:lnTo>
                      <a:pt x="960508" y="182943"/>
                    </a:lnTo>
                    <a:lnTo>
                      <a:pt x="928885" y="150488"/>
                    </a:lnTo>
                    <a:lnTo>
                      <a:pt x="894804" y="120725"/>
                    </a:lnTo>
                    <a:lnTo>
                      <a:pt x="858430" y="93824"/>
                    </a:lnTo>
                    <a:lnTo>
                      <a:pt x="819929" y="69956"/>
                    </a:lnTo>
                    <a:lnTo>
                      <a:pt x="779468" y="49292"/>
                    </a:lnTo>
                    <a:lnTo>
                      <a:pt x="737211" y="32002"/>
                    </a:lnTo>
                    <a:lnTo>
                      <a:pt x="693326" y="18257"/>
                    </a:lnTo>
                    <a:lnTo>
                      <a:pt x="647977" y="8228"/>
                    </a:lnTo>
                    <a:lnTo>
                      <a:pt x="601331" y="2085"/>
                    </a:lnTo>
                    <a:lnTo>
                      <a:pt x="553553" y="0"/>
                    </a:lnTo>
                    <a:close/>
                  </a:path>
                </a:pathLst>
              </a:custGeom>
              <a:solidFill>
                <a:srgbClr val="ED1C2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8" name="object 20"/>
            <p:cNvSpPr/>
            <p:nvPr/>
          </p:nvSpPr>
          <p:spPr>
            <a:xfrm>
              <a:off x="2179891" y="1280102"/>
              <a:ext cx="1715770" cy="524510"/>
            </a:xfrm>
            <a:custGeom>
              <a:avLst/>
              <a:gdLst/>
              <a:ahLst/>
              <a:cxnLst/>
              <a:rect l="l" t="t" r="r" b="b"/>
              <a:pathLst>
                <a:path w="1715770" h="524510">
                  <a:moveTo>
                    <a:pt x="254635" y="523925"/>
                  </a:moveTo>
                  <a:lnTo>
                    <a:pt x="121094" y="238747"/>
                  </a:lnTo>
                  <a:lnTo>
                    <a:pt x="250278" y="12"/>
                  </a:lnTo>
                  <a:lnTo>
                    <a:pt x="192697" y="12"/>
                  </a:lnTo>
                  <a:lnTo>
                    <a:pt x="56908" y="253009"/>
                  </a:lnTo>
                  <a:lnTo>
                    <a:pt x="56908" y="12"/>
                  </a:lnTo>
                  <a:lnTo>
                    <a:pt x="0" y="12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715770" h="524510">
                  <a:moveTo>
                    <a:pt x="561822" y="523925"/>
                  </a:moveTo>
                  <a:lnTo>
                    <a:pt x="542124" y="418414"/>
                  </a:lnTo>
                  <a:lnTo>
                    <a:pt x="532777" y="368300"/>
                  </a:lnTo>
                  <a:lnTo>
                    <a:pt x="477113" y="70154"/>
                  </a:lnTo>
                  <a:lnTo>
                    <a:pt x="477113" y="368300"/>
                  </a:lnTo>
                  <a:lnTo>
                    <a:pt x="363296" y="368300"/>
                  </a:lnTo>
                  <a:lnTo>
                    <a:pt x="419544" y="65862"/>
                  </a:lnTo>
                  <a:lnTo>
                    <a:pt x="477113" y="368300"/>
                  </a:lnTo>
                  <a:lnTo>
                    <a:pt x="477113" y="70154"/>
                  </a:lnTo>
                  <a:lnTo>
                    <a:pt x="476313" y="65862"/>
                  </a:lnTo>
                  <a:lnTo>
                    <a:pt x="464019" y="0"/>
                  </a:lnTo>
                  <a:lnTo>
                    <a:pt x="381558" y="0"/>
                  </a:lnTo>
                  <a:lnTo>
                    <a:pt x="283883" y="523925"/>
                  </a:lnTo>
                  <a:lnTo>
                    <a:pt x="336296" y="523925"/>
                  </a:lnTo>
                  <a:lnTo>
                    <a:pt x="356019" y="418414"/>
                  </a:lnTo>
                  <a:lnTo>
                    <a:pt x="485190" y="418414"/>
                  </a:lnTo>
                  <a:lnTo>
                    <a:pt x="504913" y="523925"/>
                  </a:lnTo>
                  <a:lnTo>
                    <a:pt x="561822" y="523925"/>
                  </a:lnTo>
                  <a:close/>
                </a:path>
                <a:path w="1715770" h="524510">
                  <a:moveTo>
                    <a:pt x="869670" y="0"/>
                  </a:moveTo>
                  <a:lnTo>
                    <a:pt x="661746" y="0"/>
                  </a:lnTo>
                  <a:lnTo>
                    <a:pt x="647852" y="396684"/>
                  </a:lnTo>
                  <a:lnTo>
                    <a:pt x="645007" y="429564"/>
                  </a:lnTo>
                  <a:lnTo>
                    <a:pt x="636625" y="452932"/>
                  </a:lnTo>
                  <a:lnTo>
                    <a:pt x="619620" y="466877"/>
                  </a:lnTo>
                  <a:lnTo>
                    <a:pt x="590943" y="471512"/>
                  </a:lnTo>
                  <a:lnTo>
                    <a:pt x="590943" y="523849"/>
                  </a:lnTo>
                  <a:lnTo>
                    <a:pt x="600481" y="523849"/>
                  </a:lnTo>
                  <a:lnTo>
                    <a:pt x="649020" y="514858"/>
                  </a:lnTo>
                  <a:lnTo>
                    <a:pt x="680034" y="489635"/>
                  </a:lnTo>
                  <a:lnTo>
                    <a:pt x="696976" y="448983"/>
                  </a:lnTo>
                  <a:lnTo>
                    <a:pt x="703313" y="393700"/>
                  </a:lnTo>
                  <a:lnTo>
                    <a:pt x="714959" y="53098"/>
                  </a:lnTo>
                  <a:lnTo>
                    <a:pt x="812761" y="53098"/>
                  </a:lnTo>
                  <a:lnTo>
                    <a:pt x="812761" y="523925"/>
                  </a:lnTo>
                  <a:lnTo>
                    <a:pt x="869670" y="523925"/>
                  </a:lnTo>
                  <a:lnTo>
                    <a:pt x="869670" y="0"/>
                  </a:lnTo>
                  <a:close/>
                </a:path>
                <a:path w="1715770" h="524510">
                  <a:moveTo>
                    <a:pt x="1140015" y="0"/>
                  </a:moveTo>
                  <a:lnTo>
                    <a:pt x="1076490" y="0"/>
                  </a:lnTo>
                  <a:lnTo>
                    <a:pt x="994829" y="246214"/>
                  </a:lnTo>
                  <a:lnTo>
                    <a:pt x="949566" y="390702"/>
                  </a:lnTo>
                  <a:lnTo>
                    <a:pt x="949566" y="0"/>
                  </a:lnTo>
                  <a:lnTo>
                    <a:pt x="899274" y="0"/>
                  </a:lnTo>
                  <a:lnTo>
                    <a:pt x="899274" y="523925"/>
                  </a:lnTo>
                  <a:lnTo>
                    <a:pt x="958303" y="523925"/>
                  </a:lnTo>
                  <a:lnTo>
                    <a:pt x="1033475" y="282206"/>
                  </a:lnTo>
                  <a:lnTo>
                    <a:pt x="1088936" y="107010"/>
                  </a:lnTo>
                  <a:lnTo>
                    <a:pt x="1088936" y="523925"/>
                  </a:lnTo>
                  <a:lnTo>
                    <a:pt x="1140015" y="523925"/>
                  </a:lnTo>
                  <a:lnTo>
                    <a:pt x="1140015" y="0"/>
                  </a:lnTo>
                  <a:close/>
                </a:path>
                <a:path w="1715770" h="524510">
                  <a:moveTo>
                    <a:pt x="1408480" y="0"/>
                  </a:moveTo>
                  <a:lnTo>
                    <a:pt x="1351572" y="0"/>
                  </a:lnTo>
                  <a:lnTo>
                    <a:pt x="1351572" y="236220"/>
                  </a:lnTo>
                  <a:lnTo>
                    <a:pt x="1226108" y="236220"/>
                  </a:lnTo>
                  <a:lnTo>
                    <a:pt x="1226108" y="0"/>
                  </a:lnTo>
                  <a:lnTo>
                    <a:pt x="1169200" y="0"/>
                  </a:lnTo>
                  <a:lnTo>
                    <a:pt x="1169200" y="236220"/>
                  </a:lnTo>
                  <a:lnTo>
                    <a:pt x="1169200" y="288290"/>
                  </a:lnTo>
                  <a:lnTo>
                    <a:pt x="1169200" y="524510"/>
                  </a:lnTo>
                  <a:lnTo>
                    <a:pt x="1226108" y="524510"/>
                  </a:lnTo>
                  <a:lnTo>
                    <a:pt x="1226108" y="288290"/>
                  </a:lnTo>
                  <a:lnTo>
                    <a:pt x="1351572" y="288290"/>
                  </a:lnTo>
                  <a:lnTo>
                    <a:pt x="1351572" y="524510"/>
                  </a:lnTo>
                  <a:lnTo>
                    <a:pt x="1408480" y="524510"/>
                  </a:lnTo>
                  <a:lnTo>
                    <a:pt x="1408480" y="288290"/>
                  </a:lnTo>
                  <a:lnTo>
                    <a:pt x="1408480" y="236220"/>
                  </a:lnTo>
                  <a:lnTo>
                    <a:pt x="1408480" y="0"/>
                  </a:lnTo>
                  <a:close/>
                </a:path>
                <a:path w="1715770" h="524510">
                  <a:moveTo>
                    <a:pt x="1715617" y="523925"/>
                  </a:moveTo>
                  <a:lnTo>
                    <a:pt x="1695919" y="418414"/>
                  </a:lnTo>
                  <a:lnTo>
                    <a:pt x="1686572" y="368300"/>
                  </a:lnTo>
                  <a:lnTo>
                    <a:pt x="1631048" y="70904"/>
                  </a:lnTo>
                  <a:lnTo>
                    <a:pt x="1631048" y="368300"/>
                  </a:lnTo>
                  <a:lnTo>
                    <a:pt x="1517218" y="368300"/>
                  </a:lnTo>
                  <a:lnTo>
                    <a:pt x="1573339" y="65862"/>
                  </a:lnTo>
                  <a:lnTo>
                    <a:pt x="1631048" y="368300"/>
                  </a:lnTo>
                  <a:lnTo>
                    <a:pt x="1631048" y="70904"/>
                  </a:lnTo>
                  <a:lnTo>
                    <a:pt x="1630108" y="65862"/>
                  </a:lnTo>
                  <a:lnTo>
                    <a:pt x="1617814" y="0"/>
                  </a:lnTo>
                  <a:lnTo>
                    <a:pt x="1535353" y="0"/>
                  </a:lnTo>
                  <a:lnTo>
                    <a:pt x="1437678" y="523925"/>
                  </a:lnTo>
                  <a:lnTo>
                    <a:pt x="1490230" y="523925"/>
                  </a:lnTo>
                  <a:lnTo>
                    <a:pt x="1509941" y="418414"/>
                  </a:lnTo>
                  <a:lnTo>
                    <a:pt x="1638985" y="418414"/>
                  </a:lnTo>
                  <a:lnTo>
                    <a:pt x="1658708" y="523925"/>
                  </a:lnTo>
                  <a:lnTo>
                    <a:pt x="1715617" y="523925"/>
                  </a:lnTo>
                  <a:close/>
                </a:path>
              </a:pathLst>
            </a:custGeom>
            <a:solidFill>
              <a:srgbClr val="ED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21"/>
            <p:cNvSpPr/>
            <p:nvPr/>
          </p:nvSpPr>
          <p:spPr>
            <a:xfrm>
              <a:off x="2179891" y="1892979"/>
              <a:ext cx="1891030" cy="524510"/>
            </a:xfrm>
            <a:custGeom>
              <a:avLst/>
              <a:gdLst/>
              <a:ahLst/>
              <a:cxnLst/>
              <a:rect l="l" t="t" r="r" b="b"/>
              <a:pathLst>
                <a:path w="1891029" h="524510">
                  <a:moveTo>
                    <a:pt x="254635" y="523925"/>
                  </a:moveTo>
                  <a:lnTo>
                    <a:pt x="121094" y="238734"/>
                  </a:lnTo>
                  <a:lnTo>
                    <a:pt x="250278" y="0"/>
                  </a:lnTo>
                  <a:lnTo>
                    <a:pt x="192697" y="0"/>
                  </a:lnTo>
                  <a:lnTo>
                    <a:pt x="56908" y="252996"/>
                  </a:lnTo>
                  <a:lnTo>
                    <a:pt x="56908" y="0"/>
                  </a:lnTo>
                  <a:lnTo>
                    <a:pt x="0" y="0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891029" h="524510">
                  <a:moveTo>
                    <a:pt x="510019" y="128054"/>
                  </a:moveTo>
                  <a:lnTo>
                    <a:pt x="503389" y="74536"/>
                  </a:lnTo>
                  <a:lnTo>
                    <a:pt x="492429" y="53098"/>
                  </a:lnTo>
                  <a:lnTo>
                    <a:pt x="482790" y="34239"/>
                  </a:lnTo>
                  <a:lnTo>
                    <a:pt x="453771" y="13563"/>
                  </a:lnTo>
                  <a:lnTo>
                    <a:pt x="453771" y="125069"/>
                  </a:lnTo>
                  <a:lnTo>
                    <a:pt x="453771" y="194602"/>
                  </a:lnTo>
                  <a:lnTo>
                    <a:pt x="449922" y="226796"/>
                  </a:lnTo>
                  <a:lnTo>
                    <a:pt x="438289" y="248615"/>
                  </a:lnTo>
                  <a:lnTo>
                    <a:pt x="418706" y="261023"/>
                  </a:lnTo>
                  <a:lnTo>
                    <a:pt x="391033" y="264947"/>
                  </a:lnTo>
                  <a:lnTo>
                    <a:pt x="340741" y="264947"/>
                  </a:lnTo>
                  <a:lnTo>
                    <a:pt x="340741" y="53098"/>
                  </a:lnTo>
                  <a:lnTo>
                    <a:pt x="395401" y="53098"/>
                  </a:lnTo>
                  <a:lnTo>
                    <a:pt x="422059" y="57607"/>
                  </a:lnTo>
                  <a:lnTo>
                    <a:pt x="440169" y="71107"/>
                  </a:lnTo>
                  <a:lnTo>
                    <a:pt x="450494" y="93599"/>
                  </a:lnTo>
                  <a:lnTo>
                    <a:pt x="453771" y="125069"/>
                  </a:lnTo>
                  <a:lnTo>
                    <a:pt x="453771" y="13563"/>
                  </a:lnTo>
                  <a:lnTo>
                    <a:pt x="447154" y="8839"/>
                  </a:lnTo>
                  <a:lnTo>
                    <a:pt x="395401" y="0"/>
                  </a:lnTo>
                  <a:lnTo>
                    <a:pt x="283832" y="0"/>
                  </a:lnTo>
                  <a:lnTo>
                    <a:pt x="283832" y="523925"/>
                  </a:lnTo>
                  <a:lnTo>
                    <a:pt x="340741" y="523925"/>
                  </a:lnTo>
                  <a:lnTo>
                    <a:pt x="340741" y="317373"/>
                  </a:lnTo>
                  <a:lnTo>
                    <a:pt x="391033" y="317373"/>
                  </a:lnTo>
                  <a:lnTo>
                    <a:pt x="443801" y="309308"/>
                  </a:lnTo>
                  <a:lnTo>
                    <a:pt x="480910" y="285318"/>
                  </a:lnTo>
                  <a:lnTo>
                    <a:pt x="492188" y="264947"/>
                  </a:lnTo>
                  <a:lnTo>
                    <a:pt x="502818" y="245757"/>
                  </a:lnTo>
                  <a:lnTo>
                    <a:pt x="510019" y="190931"/>
                  </a:lnTo>
                  <a:lnTo>
                    <a:pt x="510019" y="128054"/>
                  </a:lnTo>
                  <a:close/>
                </a:path>
                <a:path w="1891029" h="524510">
                  <a:moveTo>
                    <a:pt x="788098" y="523925"/>
                  </a:moveTo>
                  <a:lnTo>
                    <a:pt x="768388" y="418401"/>
                  </a:lnTo>
                  <a:lnTo>
                    <a:pt x="759040" y="368287"/>
                  </a:lnTo>
                  <a:lnTo>
                    <a:pt x="703376" y="70154"/>
                  </a:lnTo>
                  <a:lnTo>
                    <a:pt x="703376" y="368287"/>
                  </a:lnTo>
                  <a:lnTo>
                    <a:pt x="589559" y="368287"/>
                  </a:lnTo>
                  <a:lnTo>
                    <a:pt x="645807" y="65862"/>
                  </a:lnTo>
                  <a:lnTo>
                    <a:pt x="703376" y="368287"/>
                  </a:lnTo>
                  <a:lnTo>
                    <a:pt x="703376" y="70154"/>
                  </a:lnTo>
                  <a:lnTo>
                    <a:pt x="702576" y="65862"/>
                  </a:lnTo>
                  <a:lnTo>
                    <a:pt x="690283" y="0"/>
                  </a:lnTo>
                  <a:lnTo>
                    <a:pt x="607822" y="0"/>
                  </a:lnTo>
                  <a:lnTo>
                    <a:pt x="510019" y="523925"/>
                  </a:lnTo>
                  <a:lnTo>
                    <a:pt x="562559" y="523925"/>
                  </a:lnTo>
                  <a:lnTo>
                    <a:pt x="582282" y="418401"/>
                  </a:lnTo>
                  <a:lnTo>
                    <a:pt x="711454" y="418401"/>
                  </a:lnTo>
                  <a:lnTo>
                    <a:pt x="731177" y="523925"/>
                  </a:lnTo>
                  <a:lnTo>
                    <a:pt x="788098" y="523925"/>
                  </a:lnTo>
                  <a:close/>
                </a:path>
                <a:path w="1891029" h="524510">
                  <a:moveTo>
                    <a:pt x="1047051" y="129311"/>
                  </a:moveTo>
                  <a:lnTo>
                    <a:pt x="1040104" y="76276"/>
                  </a:lnTo>
                  <a:lnTo>
                    <a:pt x="1018933" y="35496"/>
                  </a:lnTo>
                  <a:lnTo>
                    <a:pt x="983005" y="9321"/>
                  </a:lnTo>
                  <a:lnTo>
                    <a:pt x="931760" y="76"/>
                  </a:lnTo>
                  <a:lnTo>
                    <a:pt x="880935" y="9321"/>
                  </a:lnTo>
                  <a:lnTo>
                    <a:pt x="845248" y="35496"/>
                  </a:lnTo>
                  <a:lnTo>
                    <a:pt x="824191" y="76276"/>
                  </a:lnTo>
                  <a:lnTo>
                    <a:pt x="817283" y="129311"/>
                  </a:lnTo>
                  <a:lnTo>
                    <a:pt x="817283" y="394855"/>
                  </a:lnTo>
                  <a:lnTo>
                    <a:pt x="824191" y="447827"/>
                  </a:lnTo>
                  <a:lnTo>
                    <a:pt x="845248" y="488569"/>
                  </a:lnTo>
                  <a:lnTo>
                    <a:pt x="880935" y="514731"/>
                  </a:lnTo>
                  <a:lnTo>
                    <a:pt x="931760" y="523976"/>
                  </a:lnTo>
                  <a:lnTo>
                    <a:pt x="983005" y="514731"/>
                  </a:lnTo>
                  <a:lnTo>
                    <a:pt x="1018933" y="488569"/>
                  </a:lnTo>
                  <a:lnTo>
                    <a:pt x="1040104" y="447827"/>
                  </a:lnTo>
                  <a:lnTo>
                    <a:pt x="1047051" y="394855"/>
                  </a:lnTo>
                  <a:lnTo>
                    <a:pt x="1047051" y="330962"/>
                  </a:lnTo>
                  <a:lnTo>
                    <a:pt x="993051" y="330962"/>
                  </a:lnTo>
                  <a:lnTo>
                    <a:pt x="993051" y="397789"/>
                  </a:lnTo>
                  <a:lnTo>
                    <a:pt x="989545" y="428853"/>
                  </a:lnTo>
                  <a:lnTo>
                    <a:pt x="978725" y="452170"/>
                  </a:lnTo>
                  <a:lnTo>
                    <a:pt x="960107" y="466826"/>
                  </a:lnTo>
                  <a:lnTo>
                    <a:pt x="933221" y="471919"/>
                  </a:lnTo>
                  <a:lnTo>
                    <a:pt x="906627" y="466826"/>
                  </a:lnTo>
                  <a:lnTo>
                    <a:pt x="887971" y="452170"/>
                  </a:lnTo>
                  <a:lnTo>
                    <a:pt x="876998" y="428853"/>
                  </a:lnTo>
                  <a:lnTo>
                    <a:pt x="873404" y="397789"/>
                  </a:lnTo>
                  <a:lnTo>
                    <a:pt x="873404" y="126377"/>
                  </a:lnTo>
                  <a:lnTo>
                    <a:pt x="876998" y="95262"/>
                  </a:lnTo>
                  <a:lnTo>
                    <a:pt x="887971" y="71945"/>
                  </a:lnTo>
                  <a:lnTo>
                    <a:pt x="906627" y="57315"/>
                  </a:lnTo>
                  <a:lnTo>
                    <a:pt x="933221" y="52247"/>
                  </a:lnTo>
                  <a:lnTo>
                    <a:pt x="960107" y="57315"/>
                  </a:lnTo>
                  <a:lnTo>
                    <a:pt x="978725" y="71945"/>
                  </a:lnTo>
                  <a:lnTo>
                    <a:pt x="989545" y="95262"/>
                  </a:lnTo>
                  <a:lnTo>
                    <a:pt x="993051" y="126377"/>
                  </a:lnTo>
                  <a:lnTo>
                    <a:pt x="993051" y="175501"/>
                  </a:lnTo>
                  <a:lnTo>
                    <a:pt x="1047051" y="175501"/>
                  </a:lnTo>
                  <a:lnTo>
                    <a:pt x="1047051" y="129311"/>
                  </a:lnTo>
                  <a:close/>
                </a:path>
                <a:path w="1891029" h="524510">
                  <a:moveTo>
                    <a:pt x="1315529" y="0"/>
                  </a:moveTo>
                  <a:lnTo>
                    <a:pt x="1258620" y="0"/>
                  </a:lnTo>
                  <a:lnTo>
                    <a:pt x="1258620" y="236220"/>
                  </a:lnTo>
                  <a:lnTo>
                    <a:pt x="1133144" y="236220"/>
                  </a:lnTo>
                  <a:lnTo>
                    <a:pt x="1133144" y="0"/>
                  </a:lnTo>
                  <a:lnTo>
                    <a:pt x="1076236" y="0"/>
                  </a:lnTo>
                  <a:lnTo>
                    <a:pt x="1076236" y="236220"/>
                  </a:lnTo>
                  <a:lnTo>
                    <a:pt x="1076236" y="288290"/>
                  </a:lnTo>
                  <a:lnTo>
                    <a:pt x="1076236" y="524510"/>
                  </a:lnTo>
                  <a:lnTo>
                    <a:pt x="1133144" y="524510"/>
                  </a:lnTo>
                  <a:lnTo>
                    <a:pt x="1133144" y="288290"/>
                  </a:lnTo>
                  <a:lnTo>
                    <a:pt x="1258620" y="288290"/>
                  </a:lnTo>
                  <a:lnTo>
                    <a:pt x="1258620" y="524510"/>
                  </a:lnTo>
                  <a:lnTo>
                    <a:pt x="1315529" y="524510"/>
                  </a:lnTo>
                  <a:lnTo>
                    <a:pt x="1315529" y="288290"/>
                  </a:lnTo>
                  <a:lnTo>
                    <a:pt x="1315529" y="236220"/>
                  </a:lnTo>
                  <a:lnTo>
                    <a:pt x="1315529" y="0"/>
                  </a:lnTo>
                  <a:close/>
                </a:path>
                <a:path w="1891029" h="524510">
                  <a:moveTo>
                    <a:pt x="1622666" y="523925"/>
                  </a:moveTo>
                  <a:lnTo>
                    <a:pt x="1602968" y="418401"/>
                  </a:lnTo>
                  <a:lnTo>
                    <a:pt x="1593608" y="368287"/>
                  </a:lnTo>
                  <a:lnTo>
                    <a:pt x="1537957" y="70154"/>
                  </a:lnTo>
                  <a:lnTo>
                    <a:pt x="1537957" y="368287"/>
                  </a:lnTo>
                  <a:lnTo>
                    <a:pt x="1424279" y="368287"/>
                  </a:lnTo>
                  <a:lnTo>
                    <a:pt x="1480388" y="65862"/>
                  </a:lnTo>
                  <a:lnTo>
                    <a:pt x="1537957" y="368287"/>
                  </a:lnTo>
                  <a:lnTo>
                    <a:pt x="1537957" y="70154"/>
                  </a:lnTo>
                  <a:lnTo>
                    <a:pt x="1537157" y="65862"/>
                  </a:lnTo>
                  <a:lnTo>
                    <a:pt x="1524863" y="0"/>
                  </a:lnTo>
                  <a:lnTo>
                    <a:pt x="1442402" y="0"/>
                  </a:lnTo>
                  <a:lnTo>
                    <a:pt x="1344726" y="523925"/>
                  </a:lnTo>
                  <a:lnTo>
                    <a:pt x="1397266" y="523925"/>
                  </a:lnTo>
                  <a:lnTo>
                    <a:pt x="1416862" y="418401"/>
                  </a:lnTo>
                  <a:lnTo>
                    <a:pt x="1546034" y="418401"/>
                  </a:lnTo>
                  <a:lnTo>
                    <a:pt x="1565757" y="523925"/>
                  </a:lnTo>
                  <a:lnTo>
                    <a:pt x="1622666" y="523925"/>
                  </a:lnTo>
                  <a:close/>
                </a:path>
                <a:path w="1891029" h="524510">
                  <a:moveTo>
                    <a:pt x="1890445" y="0"/>
                  </a:moveTo>
                  <a:lnTo>
                    <a:pt x="1833537" y="0"/>
                  </a:lnTo>
                  <a:lnTo>
                    <a:pt x="1833537" y="53098"/>
                  </a:lnTo>
                  <a:lnTo>
                    <a:pt x="1833537" y="247015"/>
                  </a:lnTo>
                  <a:lnTo>
                    <a:pt x="1790395" y="247015"/>
                  </a:lnTo>
                  <a:lnTo>
                    <a:pt x="1760461" y="243801"/>
                  </a:lnTo>
                  <a:lnTo>
                    <a:pt x="1737982" y="232435"/>
                  </a:lnTo>
                  <a:lnTo>
                    <a:pt x="1723834" y="210413"/>
                  </a:lnTo>
                  <a:lnTo>
                    <a:pt x="1718919" y="175183"/>
                  </a:lnTo>
                  <a:lnTo>
                    <a:pt x="1718919" y="125069"/>
                  </a:lnTo>
                  <a:lnTo>
                    <a:pt x="1722208" y="93891"/>
                  </a:lnTo>
                  <a:lnTo>
                    <a:pt x="1732610" y="71361"/>
                  </a:lnTo>
                  <a:lnTo>
                    <a:pt x="1750961" y="57696"/>
                  </a:lnTo>
                  <a:lnTo>
                    <a:pt x="1778076" y="53098"/>
                  </a:lnTo>
                  <a:lnTo>
                    <a:pt x="1833537" y="53098"/>
                  </a:lnTo>
                  <a:lnTo>
                    <a:pt x="1833537" y="0"/>
                  </a:lnTo>
                  <a:lnTo>
                    <a:pt x="1776628" y="0"/>
                  </a:lnTo>
                  <a:lnTo>
                    <a:pt x="1724952" y="7772"/>
                  </a:lnTo>
                  <a:lnTo>
                    <a:pt x="1689595" y="30708"/>
                  </a:lnTo>
                  <a:lnTo>
                    <a:pt x="1669288" y="68237"/>
                  </a:lnTo>
                  <a:lnTo>
                    <a:pt x="1662811" y="119773"/>
                  </a:lnTo>
                  <a:lnTo>
                    <a:pt x="1662811" y="162407"/>
                  </a:lnTo>
                  <a:lnTo>
                    <a:pt x="1666557" y="201612"/>
                  </a:lnTo>
                  <a:lnTo>
                    <a:pt x="1678038" y="232625"/>
                  </a:lnTo>
                  <a:lnTo>
                    <a:pt x="1697583" y="255498"/>
                  </a:lnTo>
                  <a:lnTo>
                    <a:pt x="1725536" y="270243"/>
                  </a:lnTo>
                  <a:lnTo>
                    <a:pt x="1696237" y="285432"/>
                  </a:lnTo>
                  <a:lnTo>
                    <a:pt x="1676552" y="309168"/>
                  </a:lnTo>
                  <a:lnTo>
                    <a:pt x="1665478" y="340766"/>
                  </a:lnTo>
                  <a:lnTo>
                    <a:pt x="1662010" y="379564"/>
                  </a:lnTo>
                  <a:lnTo>
                    <a:pt x="1662010" y="461048"/>
                  </a:lnTo>
                  <a:lnTo>
                    <a:pt x="1661642" y="478142"/>
                  </a:lnTo>
                  <a:lnTo>
                    <a:pt x="1660194" y="494474"/>
                  </a:lnTo>
                  <a:lnTo>
                    <a:pt x="1657096" y="509803"/>
                  </a:lnTo>
                  <a:lnTo>
                    <a:pt x="1651825" y="523925"/>
                  </a:lnTo>
                  <a:lnTo>
                    <a:pt x="1709521" y="523925"/>
                  </a:lnTo>
                  <a:lnTo>
                    <a:pt x="1718360" y="483031"/>
                  </a:lnTo>
                  <a:lnTo>
                    <a:pt x="1718919" y="378066"/>
                  </a:lnTo>
                  <a:lnTo>
                    <a:pt x="1723885" y="340918"/>
                  </a:lnTo>
                  <a:lnTo>
                    <a:pt x="1738363" y="316890"/>
                  </a:lnTo>
                  <a:lnTo>
                    <a:pt x="1761744" y="303974"/>
                  </a:lnTo>
                  <a:lnTo>
                    <a:pt x="1793430" y="300126"/>
                  </a:lnTo>
                  <a:lnTo>
                    <a:pt x="1833537" y="300126"/>
                  </a:lnTo>
                  <a:lnTo>
                    <a:pt x="1833537" y="523925"/>
                  </a:lnTo>
                  <a:lnTo>
                    <a:pt x="1890445" y="523925"/>
                  </a:lnTo>
                  <a:lnTo>
                    <a:pt x="1890445" y="300126"/>
                  </a:lnTo>
                  <a:lnTo>
                    <a:pt x="1890445" y="247015"/>
                  </a:lnTo>
                  <a:lnTo>
                    <a:pt x="1890445" y="53098"/>
                  </a:lnTo>
                  <a:lnTo>
                    <a:pt x="1890445" y="0"/>
                  </a:lnTo>
                  <a:close/>
                </a:path>
              </a:pathLst>
            </a:custGeom>
            <a:solidFill>
              <a:srgbClr val="080B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7347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093">
        <p:fade/>
      </p:transition>
    </mc:Choice>
    <mc:Fallback xmlns="">
      <p:transition spd="med" advTm="809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BF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7322144-0105-7748-A6E4-A9D08603E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EC0A4C15-E607-704F-9355-0A7920367507}"/>
              </a:ext>
            </a:extLst>
          </p:cNvPr>
          <p:cNvSpPr txBox="1"/>
          <p:nvPr/>
        </p:nvSpPr>
        <p:spPr>
          <a:xfrm>
            <a:off x="88059" y="210465"/>
            <a:ext cx="54158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50" b="1" spc="38" dirty="0">
                <a:solidFill>
                  <a:srgbClr val="BB3C1B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4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FE5019F-C20A-2641-9EE7-F0B00FA704C9}"/>
              </a:ext>
            </a:extLst>
          </p:cNvPr>
          <p:cNvSpPr txBox="1"/>
          <p:nvPr/>
        </p:nvSpPr>
        <p:spPr>
          <a:xfrm>
            <a:off x="778080" y="210465"/>
            <a:ext cx="323652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50" b="1" spc="38" dirty="0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КАЛИНА КРАСНАЯ</a:t>
            </a:r>
            <a:endParaRPr lang="en-US" sz="1650" b="1" spc="38" dirty="0">
              <a:solidFill>
                <a:srgbClr val="003A63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  <a:p>
            <a:r>
              <a:rPr lang="ru-RU" sz="1650" b="1" spc="38" dirty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ЦЕННОСТИ РАДИОСТАНЦИИ</a:t>
            </a:r>
          </a:p>
        </p:txBody>
      </p:sp>
      <p:sp>
        <p:nvSpPr>
          <p:cNvPr id="79" name="Parallelogram 78">
            <a:extLst>
              <a:ext uri="{FF2B5EF4-FFF2-40B4-BE49-F238E27FC236}">
                <a16:creationId xmlns:a16="http://schemas.microsoft.com/office/drawing/2014/main" id="{CA4EBF0B-82E5-054B-AF9E-5DED8288FB9A}"/>
              </a:ext>
            </a:extLst>
          </p:cNvPr>
          <p:cNvSpPr/>
          <p:nvPr/>
        </p:nvSpPr>
        <p:spPr>
          <a:xfrm>
            <a:off x="611806" y="253005"/>
            <a:ext cx="178055" cy="227983"/>
          </a:xfrm>
          <a:prstGeom prst="parallelogram">
            <a:avLst>
              <a:gd name="adj" fmla="val 80977"/>
            </a:avLst>
          </a:prstGeom>
          <a:solidFill>
            <a:srgbClr val="BB3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13" dirty="0"/>
              <a:t> </a:t>
            </a:r>
            <a:endParaRPr lang="x-none" sz="1013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1452655" y="1479130"/>
            <a:ext cx="1215910" cy="1004218"/>
            <a:chOff x="1368416" y="1479130"/>
            <a:chExt cx="1215910" cy="1004218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3B40A3AE-4E88-194D-8AE9-CAC96DDE6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86053" y="1479130"/>
              <a:ext cx="580637" cy="580637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58107EC-B8FB-2A4B-9812-9D83F98F3ACF}"/>
                </a:ext>
              </a:extLst>
            </p:cNvPr>
            <p:cNvSpPr txBox="1"/>
            <p:nvPr/>
          </p:nvSpPr>
          <p:spPr>
            <a:xfrm>
              <a:off x="1368416" y="2175571"/>
              <a:ext cx="1215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400" b="1" spc="38" dirty="0">
                  <a:solidFill>
                    <a:srgbClr val="003A63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ТРАДИЦИИ</a:t>
              </a: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4062727" y="1417815"/>
            <a:ext cx="803746" cy="1065533"/>
            <a:chOff x="4035321" y="1417815"/>
            <a:chExt cx="803746" cy="1065533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1486A35A-1412-194D-ABBA-0E9B516B5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85561" y="1417815"/>
              <a:ext cx="703266" cy="703266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7B0DDD3-E9F6-A24B-93C8-7685CF973083}"/>
                </a:ext>
              </a:extLst>
            </p:cNvPr>
            <p:cNvSpPr txBox="1"/>
            <p:nvPr/>
          </p:nvSpPr>
          <p:spPr>
            <a:xfrm>
              <a:off x="4035321" y="2175571"/>
              <a:ext cx="8037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400" b="1" spc="38" dirty="0">
                  <a:solidFill>
                    <a:srgbClr val="003A63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СЕМЬЯ</a:t>
              </a: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6072302" y="1460574"/>
            <a:ext cx="1401987" cy="1022774"/>
            <a:chOff x="6024362" y="1460574"/>
            <a:chExt cx="1401987" cy="1022774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25D2A706-D01B-F64D-9FCD-2DD66D6F2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16481" y="1460574"/>
              <a:ext cx="617749" cy="617749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FCDC283-D9B5-4B43-A502-E715B7C08883}"/>
                </a:ext>
              </a:extLst>
            </p:cNvPr>
            <p:cNvSpPr txBox="1"/>
            <p:nvPr/>
          </p:nvSpPr>
          <p:spPr>
            <a:xfrm>
              <a:off x="6024362" y="2175571"/>
              <a:ext cx="14019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400" b="1" spc="38" dirty="0">
                  <a:solidFill>
                    <a:srgbClr val="003A63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НОСТАЛЬГИЯ</a:t>
              </a: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1331565" y="2845077"/>
            <a:ext cx="1458091" cy="1084986"/>
            <a:chOff x="1331565" y="2845077"/>
            <a:chExt cx="1458091" cy="1084986"/>
          </a:xfrm>
        </p:grpSpPr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771863ED-BFC8-2449-AA83-4346EEEB5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89105" y="2845077"/>
              <a:ext cx="743011" cy="743011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24B3791-9858-BE4E-88B1-BA6CBD65D5FD}"/>
                </a:ext>
              </a:extLst>
            </p:cNvPr>
            <p:cNvSpPr txBox="1"/>
            <p:nvPr/>
          </p:nvSpPr>
          <p:spPr>
            <a:xfrm>
              <a:off x="1331565" y="3622286"/>
              <a:ext cx="145809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400" b="1" spc="38" dirty="0">
                  <a:solidFill>
                    <a:srgbClr val="003A63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ПАТРИОТИЗМ</a:t>
              </a: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3509402" y="2918065"/>
            <a:ext cx="1910396" cy="1011998"/>
            <a:chOff x="3509402" y="2918065"/>
            <a:chExt cx="1910396" cy="1011998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D5939530-A835-2642-BCA8-B01F4592B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48203" y="2918065"/>
              <a:ext cx="632794" cy="632794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886E2BF-805A-6B45-B2BA-D940C4E71B95}"/>
                </a:ext>
              </a:extLst>
            </p:cNvPr>
            <p:cNvSpPr txBox="1"/>
            <p:nvPr/>
          </p:nvSpPr>
          <p:spPr>
            <a:xfrm>
              <a:off x="3509402" y="3622286"/>
              <a:ext cx="19103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400" b="1" spc="38" dirty="0">
                  <a:solidFill>
                    <a:srgbClr val="003A63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СПРАВЕДЛИВОСТЬ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461237" y="2962295"/>
            <a:ext cx="2624116" cy="966769"/>
            <a:chOff x="5461237" y="2962295"/>
            <a:chExt cx="2624116" cy="966769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1ADC2715-C6D7-F546-8BF7-B987B0093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479014" y="2962295"/>
              <a:ext cx="588563" cy="588563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4F4AC8A-AF89-2649-94DA-8EC100CFC208}"/>
                </a:ext>
              </a:extLst>
            </p:cNvPr>
            <p:cNvSpPr txBox="1"/>
            <p:nvPr/>
          </p:nvSpPr>
          <p:spPr>
            <a:xfrm>
              <a:off x="5461237" y="3621287"/>
              <a:ext cx="262411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400" b="1" spc="38" dirty="0" smtClean="0">
                  <a:solidFill>
                    <a:srgbClr val="003A63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ЗДОРОВЫЙ ОБРАЗ ЖИЗНИ</a:t>
              </a:r>
              <a:endParaRPr lang="ru-RU" sz="1400" b="1" spc="38" dirty="0">
                <a:solidFill>
                  <a:srgbClr val="003A63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7890469" y="137583"/>
            <a:ext cx="1065355" cy="380986"/>
            <a:chOff x="890437" y="1280102"/>
            <a:chExt cx="3180484" cy="1137387"/>
          </a:xfrm>
        </p:grpSpPr>
        <p:grpSp>
          <p:nvGrpSpPr>
            <p:cNvPr id="27" name="object 16"/>
            <p:cNvGrpSpPr/>
            <p:nvPr/>
          </p:nvGrpSpPr>
          <p:grpSpPr>
            <a:xfrm>
              <a:off x="890437" y="1280637"/>
              <a:ext cx="1107440" cy="1136015"/>
              <a:chOff x="890437" y="1280637"/>
              <a:chExt cx="1107440" cy="1136015"/>
            </a:xfrm>
          </p:grpSpPr>
          <p:pic>
            <p:nvPicPr>
              <p:cNvPr id="40" name="object 17"/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338580" y="1552683"/>
                <a:ext cx="199847" cy="104080"/>
              </a:xfrm>
              <a:prstGeom prst="rect">
                <a:avLst/>
              </a:prstGeom>
            </p:spPr>
          </p:pic>
          <p:sp>
            <p:nvSpPr>
              <p:cNvPr id="41" name="object 18"/>
              <p:cNvSpPr/>
              <p:nvPr/>
            </p:nvSpPr>
            <p:spPr>
              <a:xfrm>
                <a:off x="1331366" y="1738116"/>
                <a:ext cx="229235" cy="678815"/>
              </a:xfrm>
              <a:custGeom>
                <a:avLst/>
                <a:gdLst/>
                <a:ahLst/>
                <a:cxnLst/>
                <a:rect l="l" t="t" r="r" b="b"/>
                <a:pathLst>
                  <a:path w="229234" h="678814">
                    <a:moveTo>
                      <a:pt x="100091" y="575595"/>
                    </a:moveTo>
                    <a:lnTo>
                      <a:pt x="93766" y="575595"/>
                    </a:lnTo>
                    <a:lnTo>
                      <a:pt x="93766" y="678146"/>
                    </a:lnTo>
                    <a:lnTo>
                      <a:pt x="95735" y="678283"/>
                    </a:lnTo>
                    <a:lnTo>
                      <a:pt x="100091" y="678283"/>
                    </a:lnTo>
                    <a:lnTo>
                      <a:pt x="100091" y="575595"/>
                    </a:lnTo>
                    <a:close/>
                  </a:path>
                  <a:path w="229234" h="678814">
                    <a:moveTo>
                      <a:pt x="135304" y="575595"/>
                    </a:moveTo>
                    <a:lnTo>
                      <a:pt x="128833" y="575595"/>
                    </a:lnTo>
                    <a:lnTo>
                      <a:pt x="128833" y="678283"/>
                    </a:lnTo>
                    <a:lnTo>
                      <a:pt x="131210" y="678283"/>
                    </a:lnTo>
                    <a:lnTo>
                      <a:pt x="133189" y="678146"/>
                    </a:lnTo>
                    <a:lnTo>
                      <a:pt x="135304" y="678146"/>
                    </a:lnTo>
                    <a:lnTo>
                      <a:pt x="135304" y="575595"/>
                    </a:lnTo>
                    <a:close/>
                  </a:path>
                  <a:path w="229234" h="678814">
                    <a:moveTo>
                      <a:pt x="70291" y="575595"/>
                    </a:moveTo>
                    <a:lnTo>
                      <a:pt x="63830" y="575595"/>
                    </a:lnTo>
                    <a:lnTo>
                      <a:pt x="63830" y="676398"/>
                    </a:lnTo>
                    <a:lnTo>
                      <a:pt x="65935" y="676796"/>
                    </a:lnTo>
                    <a:lnTo>
                      <a:pt x="68175" y="676796"/>
                    </a:lnTo>
                    <a:lnTo>
                      <a:pt x="70291" y="676932"/>
                    </a:lnTo>
                    <a:lnTo>
                      <a:pt x="70291" y="575595"/>
                    </a:lnTo>
                    <a:close/>
                  </a:path>
                  <a:path w="229234" h="678814">
                    <a:moveTo>
                      <a:pt x="165230" y="575595"/>
                    </a:moveTo>
                    <a:lnTo>
                      <a:pt x="158770" y="575595"/>
                    </a:lnTo>
                    <a:lnTo>
                      <a:pt x="158770" y="676796"/>
                    </a:lnTo>
                    <a:lnTo>
                      <a:pt x="161010" y="676398"/>
                    </a:lnTo>
                    <a:lnTo>
                      <a:pt x="163125" y="676126"/>
                    </a:lnTo>
                    <a:lnTo>
                      <a:pt x="165230" y="675989"/>
                    </a:lnTo>
                    <a:lnTo>
                      <a:pt x="165230" y="575595"/>
                    </a:lnTo>
                    <a:close/>
                  </a:path>
                  <a:path w="229234" h="678814">
                    <a:moveTo>
                      <a:pt x="41674" y="575595"/>
                    </a:moveTo>
                    <a:lnTo>
                      <a:pt x="35213" y="575595"/>
                    </a:lnTo>
                    <a:lnTo>
                      <a:pt x="35213" y="673016"/>
                    </a:lnTo>
                    <a:lnTo>
                      <a:pt x="37318" y="673414"/>
                    </a:lnTo>
                    <a:lnTo>
                      <a:pt x="39433" y="673686"/>
                    </a:lnTo>
                    <a:lnTo>
                      <a:pt x="41674" y="673822"/>
                    </a:lnTo>
                    <a:lnTo>
                      <a:pt x="41674" y="575595"/>
                    </a:lnTo>
                    <a:close/>
                  </a:path>
                  <a:path w="229234" h="678814">
                    <a:moveTo>
                      <a:pt x="193847" y="575595"/>
                    </a:moveTo>
                    <a:lnTo>
                      <a:pt x="187523" y="575595"/>
                    </a:lnTo>
                    <a:lnTo>
                      <a:pt x="187523" y="673414"/>
                    </a:lnTo>
                    <a:lnTo>
                      <a:pt x="189627" y="673277"/>
                    </a:lnTo>
                    <a:lnTo>
                      <a:pt x="193847" y="672471"/>
                    </a:lnTo>
                    <a:lnTo>
                      <a:pt x="193847" y="575595"/>
                    </a:lnTo>
                    <a:close/>
                  </a:path>
                  <a:path w="229234" h="678814">
                    <a:moveTo>
                      <a:pt x="219563" y="564495"/>
                    </a:moveTo>
                    <a:lnTo>
                      <a:pt x="12533" y="564495"/>
                    </a:lnTo>
                    <a:lnTo>
                      <a:pt x="12533" y="575595"/>
                    </a:lnTo>
                    <a:lnTo>
                      <a:pt x="219563" y="575595"/>
                    </a:lnTo>
                    <a:lnTo>
                      <a:pt x="219563" y="564495"/>
                    </a:lnTo>
                    <a:close/>
                  </a:path>
                  <a:path w="229234" h="678814">
                    <a:moveTo>
                      <a:pt x="41674" y="462341"/>
                    </a:moveTo>
                    <a:lnTo>
                      <a:pt x="35213" y="462341"/>
                    </a:lnTo>
                    <a:lnTo>
                      <a:pt x="35213" y="564495"/>
                    </a:lnTo>
                    <a:lnTo>
                      <a:pt x="41674" y="564495"/>
                    </a:lnTo>
                    <a:lnTo>
                      <a:pt x="41674" y="462341"/>
                    </a:lnTo>
                    <a:close/>
                  </a:path>
                  <a:path w="229234" h="678814">
                    <a:moveTo>
                      <a:pt x="70291" y="462341"/>
                    </a:moveTo>
                    <a:lnTo>
                      <a:pt x="63830" y="462341"/>
                    </a:lnTo>
                    <a:lnTo>
                      <a:pt x="63830" y="564495"/>
                    </a:lnTo>
                    <a:lnTo>
                      <a:pt x="70291" y="564495"/>
                    </a:lnTo>
                    <a:lnTo>
                      <a:pt x="70291" y="462341"/>
                    </a:lnTo>
                    <a:close/>
                  </a:path>
                  <a:path w="229234" h="678814">
                    <a:moveTo>
                      <a:pt x="100091" y="462341"/>
                    </a:moveTo>
                    <a:lnTo>
                      <a:pt x="93766" y="462341"/>
                    </a:lnTo>
                    <a:lnTo>
                      <a:pt x="93766" y="564495"/>
                    </a:lnTo>
                    <a:lnTo>
                      <a:pt x="100091" y="564495"/>
                    </a:lnTo>
                    <a:lnTo>
                      <a:pt x="100091" y="462341"/>
                    </a:lnTo>
                    <a:close/>
                  </a:path>
                  <a:path w="229234" h="678814">
                    <a:moveTo>
                      <a:pt x="135304" y="462341"/>
                    </a:moveTo>
                    <a:lnTo>
                      <a:pt x="128833" y="462341"/>
                    </a:lnTo>
                    <a:lnTo>
                      <a:pt x="128833" y="564495"/>
                    </a:lnTo>
                    <a:lnTo>
                      <a:pt x="135304" y="564495"/>
                    </a:lnTo>
                    <a:lnTo>
                      <a:pt x="135304" y="462341"/>
                    </a:lnTo>
                    <a:close/>
                  </a:path>
                  <a:path w="229234" h="678814">
                    <a:moveTo>
                      <a:pt x="165230" y="462341"/>
                    </a:moveTo>
                    <a:lnTo>
                      <a:pt x="158770" y="462341"/>
                    </a:lnTo>
                    <a:lnTo>
                      <a:pt x="158770" y="564495"/>
                    </a:lnTo>
                    <a:lnTo>
                      <a:pt x="165230" y="564495"/>
                    </a:lnTo>
                    <a:lnTo>
                      <a:pt x="165230" y="462341"/>
                    </a:lnTo>
                    <a:close/>
                  </a:path>
                  <a:path w="229234" h="678814">
                    <a:moveTo>
                      <a:pt x="193847" y="462341"/>
                    </a:moveTo>
                    <a:lnTo>
                      <a:pt x="187523" y="462341"/>
                    </a:lnTo>
                    <a:lnTo>
                      <a:pt x="187523" y="564495"/>
                    </a:lnTo>
                    <a:lnTo>
                      <a:pt x="193847" y="564495"/>
                    </a:lnTo>
                    <a:lnTo>
                      <a:pt x="193847" y="462341"/>
                    </a:lnTo>
                    <a:close/>
                  </a:path>
                  <a:path w="229234" h="678814">
                    <a:moveTo>
                      <a:pt x="219563" y="451242"/>
                    </a:moveTo>
                    <a:lnTo>
                      <a:pt x="12533" y="451242"/>
                    </a:lnTo>
                    <a:lnTo>
                      <a:pt x="12533" y="462341"/>
                    </a:lnTo>
                    <a:lnTo>
                      <a:pt x="219563" y="462341"/>
                    </a:lnTo>
                    <a:lnTo>
                      <a:pt x="219563" y="451242"/>
                    </a:lnTo>
                    <a:close/>
                  </a:path>
                  <a:path w="229234" h="678814">
                    <a:moveTo>
                      <a:pt x="41674" y="323518"/>
                    </a:moveTo>
                    <a:lnTo>
                      <a:pt x="35213" y="323518"/>
                    </a:lnTo>
                    <a:lnTo>
                      <a:pt x="35213" y="451242"/>
                    </a:lnTo>
                    <a:lnTo>
                      <a:pt x="41674" y="451242"/>
                    </a:lnTo>
                    <a:lnTo>
                      <a:pt x="41674" y="323518"/>
                    </a:lnTo>
                    <a:close/>
                  </a:path>
                  <a:path w="229234" h="678814">
                    <a:moveTo>
                      <a:pt x="42196" y="180633"/>
                    </a:moveTo>
                    <a:lnTo>
                      <a:pt x="35737" y="180633"/>
                    </a:lnTo>
                    <a:lnTo>
                      <a:pt x="63800" y="432981"/>
                    </a:lnTo>
                    <a:lnTo>
                      <a:pt x="63830" y="451242"/>
                    </a:lnTo>
                    <a:lnTo>
                      <a:pt x="70291" y="451242"/>
                    </a:lnTo>
                    <a:lnTo>
                      <a:pt x="70291" y="432981"/>
                    </a:lnTo>
                    <a:lnTo>
                      <a:pt x="62249" y="363297"/>
                    </a:lnTo>
                    <a:lnTo>
                      <a:pt x="42196" y="180633"/>
                    </a:lnTo>
                    <a:close/>
                  </a:path>
                  <a:path w="229234" h="678814">
                    <a:moveTo>
                      <a:pt x="44471" y="34909"/>
                    </a:moveTo>
                    <a:lnTo>
                      <a:pt x="38375" y="34909"/>
                    </a:lnTo>
                    <a:lnTo>
                      <a:pt x="83871" y="363297"/>
                    </a:lnTo>
                    <a:lnTo>
                      <a:pt x="93728" y="432981"/>
                    </a:lnTo>
                    <a:lnTo>
                      <a:pt x="93766" y="451242"/>
                    </a:lnTo>
                    <a:lnTo>
                      <a:pt x="100091" y="451242"/>
                    </a:lnTo>
                    <a:lnTo>
                      <a:pt x="100091" y="432981"/>
                    </a:lnTo>
                    <a:lnTo>
                      <a:pt x="90468" y="363297"/>
                    </a:lnTo>
                    <a:lnTo>
                      <a:pt x="44471" y="34909"/>
                    </a:lnTo>
                    <a:close/>
                  </a:path>
                  <a:path w="229234" h="678814">
                    <a:moveTo>
                      <a:pt x="207826" y="0"/>
                    </a:moveTo>
                    <a:lnTo>
                      <a:pt x="186465" y="24491"/>
                    </a:lnTo>
                    <a:lnTo>
                      <a:pt x="186863" y="26794"/>
                    </a:lnTo>
                    <a:lnTo>
                      <a:pt x="187523" y="28962"/>
                    </a:lnTo>
                    <a:lnTo>
                      <a:pt x="139126" y="363297"/>
                    </a:lnTo>
                    <a:lnTo>
                      <a:pt x="128873" y="432981"/>
                    </a:lnTo>
                    <a:lnTo>
                      <a:pt x="128833" y="451242"/>
                    </a:lnTo>
                    <a:lnTo>
                      <a:pt x="135304" y="451242"/>
                    </a:lnTo>
                    <a:lnTo>
                      <a:pt x="135344" y="432981"/>
                    </a:lnTo>
                    <a:lnTo>
                      <a:pt x="145587" y="363297"/>
                    </a:lnTo>
                    <a:lnTo>
                      <a:pt x="192926" y="37485"/>
                    </a:lnTo>
                    <a:lnTo>
                      <a:pt x="222783" y="37485"/>
                    </a:lnTo>
                    <a:lnTo>
                      <a:pt x="227499" y="30430"/>
                    </a:lnTo>
                    <a:lnTo>
                      <a:pt x="229186" y="21926"/>
                    </a:lnTo>
                    <a:lnTo>
                      <a:pt x="227499" y="13420"/>
                    </a:lnTo>
                    <a:lnTo>
                      <a:pt x="222908" y="6447"/>
                    </a:lnTo>
                    <a:lnTo>
                      <a:pt x="216115" y="1732"/>
                    </a:lnTo>
                    <a:lnTo>
                      <a:pt x="207826" y="0"/>
                    </a:lnTo>
                    <a:close/>
                  </a:path>
                  <a:path w="229234" h="678814">
                    <a:moveTo>
                      <a:pt x="207826" y="142477"/>
                    </a:moveTo>
                    <a:lnTo>
                      <a:pt x="199536" y="144188"/>
                    </a:lnTo>
                    <a:lnTo>
                      <a:pt x="192744" y="148856"/>
                    </a:lnTo>
                    <a:lnTo>
                      <a:pt x="188152" y="155782"/>
                    </a:lnTo>
                    <a:lnTo>
                      <a:pt x="186465" y="164267"/>
                    </a:lnTo>
                    <a:lnTo>
                      <a:pt x="186520" y="167240"/>
                    </a:lnTo>
                    <a:lnTo>
                      <a:pt x="186989" y="169544"/>
                    </a:lnTo>
                    <a:lnTo>
                      <a:pt x="187920" y="171837"/>
                    </a:lnTo>
                    <a:lnTo>
                      <a:pt x="187834" y="172886"/>
                    </a:lnTo>
                    <a:lnTo>
                      <a:pt x="166549" y="363297"/>
                    </a:lnTo>
                    <a:lnTo>
                      <a:pt x="158800" y="432981"/>
                    </a:lnTo>
                    <a:lnTo>
                      <a:pt x="158770" y="451242"/>
                    </a:lnTo>
                    <a:lnTo>
                      <a:pt x="165230" y="451242"/>
                    </a:lnTo>
                    <a:lnTo>
                      <a:pt x="165261" y="432981"/>
                    </a:lnTo>
                    <a:lnTo>
                      <a:pt x="173146" y="363297"/>
                    </a:lnTo>
                    <a:lnTo>
                      <a:pt x="193449" y="180633"/>
                    </a:lnTo>
                    <a:lnTo>
                      <a:pt x="221752" y="180633"/>
                    </a:lnTo>
                    <a:lnTo>
                      <a:pt x="222908" y="179842"/>
                    </a:lnTo>
                    <a:lnTo>
                      <a:pt x="227499" y="172886"/>
                    </a:lnTo>
                    <a:lnTo>
                      <a:pt x="229186" y="164267"/>
                    </a:lnTo>
                    <a:lnTo>
                      <a:pt x="227499" y="155782"/>
                    </a:lnTo>
                    <a:lnTo>
                      <a:pt x="222908" y="148856"/>
                    </a:lnTo>
                    <a:lnTo>
                      <a:pt x="216115" y="144188"/>
                    </a:lnTo>
                    <a:lnTo>
                      <a:pt x="207826" y="142477"/>
                    </a:lnTo>
                    <a:close/>
                  </a:path>
                  <a:path w="229234" h="678814">
                    <a:moveTo>
                      <a:pt x="207826" y="285090"/>
                    </a:moveTo>
                    <a:lnTo>
                      <a:pt x="199536" y="286821"/>
                    </a:lnTo>
                    <a:lnTo>
                      <a:pt x="192744" y="291533"/>
                    </a:lnTo>
                    <a:lnTo>
                      <a:pt x="188152" y="298502"/>
                    </a:lnTo>
                    <a:lnTo>
                      <a:pt x="186465" y="307006"/>
                    </a:lnTo>
                    <a:lnTo>
                      <a:pt x="186465" y="309309"/>
                    </a:lnTo>
                    <a:lnTo>
                      <a:pt x="186863" y="311749"/>
                    </a:lnTo>
                    <a:lnTo>
                      <a:pt x="187408" y="313644"/>
                    </a:lnTo>
                    <a:lnTo>
                      <a:pt x="187523" y="451242"/>
                    </a:lnTo>
                    <a:lnTo>
                      <a:pt x="193847" y="451242"/>
                    </a:lnTo>
                    <a:lnTo>
                      <a:pt x="193847" y="323518"/>
                    </a:lnTo>
                    <a:lnTo>
                      <a:pt x="221304" y="323518"/>
                    </a:lnTo>
                    <a:lnTo>
                      <a:pt x="222908" y="322416"/>
                    </a:lnTo>
                    <a:lnTo>
                      <a:pt x="227499" y="315491"/>
                    </a:lnTo>
                    <a:lnTo>
                      <a:pt x="229186" y="307006"/>
                    </a:lnTo>
                    <a:lnTo>
                      <a:pt x="227487" y="298483"/>
                    </a:lnTo>
                    <a:lnTo>
                      <a:pt x="222908" y="291533"/>
                    </a:lnTo>
                    <a:lnTo>
                      <a:pt x="216115" y="286821"/>
                    </a:lnTo>
                    <a:lnTo>
                      <a:pt x="207826" y="285090"/>
                    </a:lnTo>
                    <a:close/>
                  </a:path>
                  <a:path w="229234" h="678814">
                    <a:moveTo>
                      <a:pt x="21234" y="285090"/>
                    </a:moveTo>
                    <a:lnTo>
                      <a:pt x="13591" y="285090"/>
                    </a:lnTo>
                    <a:lnTo>
                      <a:pt x="6858" y="289017"/>
                    </a:lnTo>
                    <a:lnTo>
                      <a:pt x="3036" y="295237"/>
                    </a:lnTo>
                    <a:lnTo>
                      <a:pt x="927" y="298502"/>
                    </a:lnTo>
                    <a:lnTo>
                      <a:pt x="0" y="302545"/>
                    </a:lnTo>
                    <a:lnTo>
                      <a:pt x="19" y="309309"/>
                    </a:lnTo>
                    <a:lnTo>
                      <a:pt x="272" y="311069"/>
                    </a:lnTo>
                    <a:lnTo>
                      <a:pt x="795" y="313100"/>
                    </a:lnTo>
                    <a:lnTo>
                      <a:pt x="1193" y="315131"/>
                    </a:lnTo>
                    <a:lnTo>
                      <a:pt x="3036" y="318649"/>
                    </a:lnTo>
                    <a:lnTo>
                      <a:pt x="6858" y="324733"/>
                    </a:lnTo>
                    <a:lnTo>
                      <a:pt x="13591" y="328796"/>
                    </a:lnTo>
                    <a:lnTo>
                      <a:pt x="26512" y="328796"/>
                    </a:lnTo>
                    <a:lnTo>
                      <a:pt x="31391" y="326764"/>
                    </a:lnTo>
                    <a:lnTo>
                      <a:pt x="35213" y="323518"/>
                    </a:lnTo>
                    <a:lnTo>
                      <a:pt x="41674" y="323518"/>
                    </a:lnTo>
                    <a:lnTo>
                      <a:pt x="41674" y="313644"/>
                    </a:lnTo>
                    <a:lnTo>
                      <a:pt x="42197" y="311477"/>
                    </a:lnTo>
                    <a:lnTo>
                      <a:pt x="42595" y="309309"/>
                    </a:lnTo>
                    <a:lnTo>
                      <a:pt x="42595" y="307006"/>
                    </a:lnTo>
                    <a:lnTo>
                      <a:pt x="40896" y="298483"/>
                    </a:lnTo>
                    <a:lnTo>
                      <a:pt x="36316" y="291533"/>
                    </a:lnTo>
                    <a:lnTo>
                      <a:pt x="29524" y="286821"/>
                    </a:lnTo>
                    <a:lnTo>
                      <a:pt x="21234" y="285090"/>
                    </a:lnTo>
                    <a:close/>
                  </a:path>
                  <a:path w="229234" h="678814">
                    <a:moveTo>
                      <a:pt x="221304" y="323518"/>
                    </a:moveTo>
                    <a:lnTo>
                      <a:pt x="193847" y="323518"/>
                    </a:lnTo>
                    <a:lnTo>
                      <a:pt x="197543" y="326764"/>
                    </a:lnTo>
                    <a:lnTo>
                      <a:pt x="202548" y="328796"/>
                    </a:lnTo>
                    <a:lnTo>
                      <a:pt x="207826" y="328796"/>
                    </a:lnTo>
                    <a:lnTo>
                      <a:pt x="216115" y="327084"/>
                    </a:lnTo>
                    <a:lnTo>
                      <a:pt x="221304" y="323518"/>
                    </a:lnTo>
                    <a:close/>
                  </a:path>
                  <a:path w="229234" h="678814">
                    <a:moveTo>
                      <a:pt x="21234" y="142477"/>
                    </a:moveTo>
                    <a:lnTo>
                      <a:pt x="12965" y="144188"/>
                    </a:lnTo>
                    <a:lnTo>
                      <a:pt x="6215" y="148856"/>
                    </a:lnTo>
                    <a:lnTo>
                      <a:pt x="1667" y="155782"/>
                    </a:lnTo>
                    <a:lnTo>
                      <a:pt x="0" y="164267"/>
                    </a:lnTo>
                    <a:lnTo>
                      <a:pt x="1667" y="172886"/>
                    </a:lnTo>
                    <a:lnTo>
                      <a:pt x="6215" y="179842"/>
                    </a:lnTo>
                    <a:lnTo>
                      <a:pt x="12965" y="184490"/>
                    </a:lnTo>
                    <a:lnTo>
                      <a:pt x="21234" y="186182"/>
                    </a:lnTo>
                    <a:lnTo>
                      <a:pt x="26910" y="186182"/>
                    </a:lnTo>
                    <a:lnTo>
                      <a:pt x="31789" y="184151"/>
                    </a:lnTo>
                    <a:lnTo>
                      <a:pt x="35737" y="180633"/>
                    </a:lnTo>
                    <a:lnTo>
                      <a:pt x="42196" y="180633"/>
                    </a:lnTo>
                    <a:lnTo>
                      <a:pt x="41346" y="172886"/>
                    </a:lnTo>
                    <a:lnTo>
                      <a:pt x="41402" y="171837"/>
                    </a:lnTo>
                    <a:lnTo>
                      <a:pt x="42101" y="169544"/>
                    </a:lnTo>
                    <a:lnTo>
                      <a:pt x="42595" y="167240"/>
                    </a:lnTo>
                    <a:lnTo>
                      <a:pt x="42595" y="164267"/>
                    </a:lnTo>
                    <a:lnTo>
                      <a:pt x="40908" y="155782"/>
                    </a:lnTo>
                    <a:lnTo>
                      <a:pt x="36316" y="148856"/>
                    </a:lnTo>
                    <a:lnTo>
                      <a:pt x="29524" y="144188"/>
                    </a:lnTo>
                    <a:lnTo>
                      <a:pt x="21234" y="142477"/>
                    </a:lnTo>
                    <a:close/>
                  </a:path>
                  <a:path w="229234" h="678814">
                    <a:moveTo>
                      <a:pt x="221752" y="180633"/>
                    </a:moveTo>
                    <a:lnTo>
                      <a:pt x="193449" y="180633"/>
                    </a:lnTo>
                    <a:lnTo>
                      <a:pt x="197020" y="184151"/>
                    </a:lnTo>
                    <a:lnTo>
                      <a:pt x="202150" y="186182"/>
                    </a:lnTo>
                    <a:lnTo>
                      <a:pt x="207826" y="186182"/>
                    </a:lnTo>
                    <a:lnTo>
                      <a:pt x="216115" y="184490"/>
                    </a:lnTo>
                    <a:lnTo>
                      <a:pt x="221752" y="180633"/>
                    </a:lnTo>
                    <a:close/>
                  </a:path>
                  <a:path w="229234" h="678814">
                    <a:moveTo>
                      <a:pt x="21234" y="0"/>
                    </a:moveTo>
                    <a:lnTo>
                      <a:pt x="12965" y="1732"/>
                    </a:lnTo>
                    <a:lnTo>
                      <a:pt x="6215" y="6447"/>
                    </a:lnTo>
                    <a:lnTo>
                      <a:pt x="1667" y="13420"/>
                    </a:lnTo>
                    <a:lnTo>
                      <a:pt x="0" y="21926"/>
                    </a:lnTo>
                    <a:lnTo>
                      <a:pt x="1667" y="30430"/>
                    </a:lnTo>
                    <a:lnTo>
                      <a:pt x="6215" y="37399"/>
                    </a:lnTo>
                    <a:lnTo>
                      <a:pt x="12965" y="42110"/>
                    </a:lnTo>
                    <a:lnTo>
                      <a:pt x="21234" y="43841"/>
                    </a:lnTo>
                    <a:lnTo>
                      <a:pt x="28355" y="43841"/>
                    </a:lnTo>
                    <a:lnTo>
                      <a:pt x="34417" y="40459"/>
                    </a:lnTo>
                    <a:lnTo>
                      <a:pt x="38375" y="34909"/>
                    </a:lnTo>
                    <a:lnTo>
                      <a:pt x="44471" y="34909"/>
                    </a:lnTo>
                    <a:lnTo>
                      <a:pt x="42595" y="21517"/>
                    </a:lnTo>
                    <a:lnTo>
                      <a:pt x="40818" y="13075"/>
                    </a:lnTo>
                    <a:lnTo>
                      <a:pt x="36171" y="6243"/>
                    </a:lnTo>
                    <a:lnTo>
                      <a:pt x="29396" y="1668"/>
                    </a:lnTo>
                    <a:lnTo>
                      <a:pt x="21234" y="0"/>
                    </a:lnTo>
                    <a:close/>
                  </a:path>
                  <a:path w="229234" h="678814">
                    <a:moveTo>
                      <a:pt x="222783" y="37485"/>
                    </a:moveTo>
                    <a:lnTo>
                      <a:pt x="192926" y="37485"/>
                    </a:lnTo>
                    <a:lnTo>
                      <a:pt x="196622" y="41401"/>
                    </a:lnTo>
                    <a:lnTo>
                      <a:pt x="201889" y="43841"/>
                    </a:lnTo>
                    <a:lnTo>
                      <a:pt x="207826" y="43841"/>
                    </a:lnTo>
                    <a:lnTo>
                      <a:pt x="216115" y="42110"/>
                    </a:lnTo>
                    <a:lnTo>
                      <a:pt x="222783" y="37485"/>
                    </a:lnTo>
                    <a:close/>
                  </a:path>
                </a:pathLst>
              </a:custGeom>
              <a:solidFill>
                <a:srgbClr val="ED1B3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object 19"/>
              <p:cNvSpPr/>
              <p:nvPr/>
            </p:nvSpPr>
            <p:spPr>
              <a:xfrm>
                <a:off x="890437" y="1280637"/>
                <a:ext cx="1107440" cy="1125855"/>
              </a:xfrm>
              <a:custGeom>
                <a:avLst/>
                <a:gdLst/>
                <a:ahLst/>
                <a:cxnLst/>
                <a:rect l="l" t="t" r="r" b="b"/>
                <a:pathLst>
                  <a:path w="1107439" h="1125855">
                    <a:moveTo>
                      <a:pt x="553553" y="0"/>
                    </a:moveTo>
                    <a:lnTo>
                      <a:pt x="505776" y="2085"/>
                    </a:lnTo>
                    <a:lnTo>
                      <a:pt x="459130" y="8228"/>
                    </a:lnTo>
                    <a:lnTo>
                      <a:pt x="413781" y="18257"/>
                    </a:lnTo>
                    <a:lnTo>
                      <a:pt x="369896" y="32002"/>
                    </a:lnTo>
                    <a:lnTo>
                      <a:pt x="327639" y="49292"/>
                    </a:lnTo>
                    <a:lnTo>
                      <a:pt x="287178" y="69956"/>
                    </a:lnTo>
                    <a:lnTo>
                      <a:pt x="248677" y="93824"/>
                    </a:lnTo>
                    <a:lnTo>
                      <a:pt x="212303" y="120725"/>
                    </a:lnTo>
                    <a:lnTo>
                      <a:pt x="178222" y="150488"/>
                    </a:lnTo>
                    <a:lnTo>
                      <a:pt x="146599" y="182943"/>
                    </a:lnTo>
                    <a:lnTo>
                      <a:pt x="117601" y="217918"/>
                    </a:lnTo>
                    <a:lnTo>
                      <a:pt x="91393" y="255243"/>
                    </a:lnTo>
                    <a:lnTo>
                      <a:pt x="68141" y="294748"/>
                    </a:lnTo>
                    <a:lnTo>
                      <a:pt x="48011" y="336261"/>
                    </a:lnTo>
                    <a:lnTo>
                      <a:pt x="31169" y="379613"/>
                    </a:lnTo>
                    <a:lnTo>
                      <a:pt x="17781" y="424631"/>
                    </a:lnTo>
                    <a:lnTo>
                      <a:pt x="8013" y="471146"/>
                    </a:lnTo>
                    <a:lnTo>
                      <a:pt x="2031" y="518987"/>
                    </a:lnTo>
                    <a:lnTo>
                      <a:pt x="0" y="567982"/>
                    </a:lnTo>
                    <a:lnTo>
                      <a:pt x="2219" y="619221"/>
                    </a:lnTo>
                    <a:lnTo>
                      <a:pt x="8751" y="669187"/>
                    </a:lnTo>
                    <a:lnTo>
                      <a:pt x="19407" y="717682"/>
                    </a:lnTo>
                    <a:lnTo>
                      <a:pt x="33996" y="764512"/>
                    </a:lnTo>
                    <a:lnTo>
                      <a:pt x="52331" y="809482"/>
                    </a:lnTo>
                    <a:lnTo>
                      <a:pt x="74220" y="852397"/>
                    </a:lnTo>
                    <a:lnTo>
                      <a:pt x="99476" y="893060"/>
                    </a:lnTo>
                    <a:lnTo>
                      <a:pt x="127908" y="931276"/>
                    </a:lnTo>
                    <a:lnTo>
                      <a:pt x="159327" y="966851"/>
                    </a:lnTo>
                    <a:lnTo>
                      <a:pt x="193545" y="999588"/>
                    </a:lnTo>
                    <a:lnTo>
                      <a:pt x="230371" y="1029292"/>
                    </a:lnTo>
                    <a:lnTo>
                      <a:pt x="269616" y="1055768"/>
                    </a:lnTo>
                    <a:lnTo>
                      <a:pt x="311091" y="1078821"/>
                    </a:lnTo>
                    <a:lnTo>
                      <a:pt x="354606" y="1098255"/>
                    </a:lnTo>
                    <a:lnTo>
                      <a:pt x="399973" y="1113874"/>
                    </a:lnTo>
                    <a:lnTo>
                      <a:pt x="447002" y="1125484"/>
                    </a:lnTo>
                    <a:lnTo>
                      <a:pt x="447002" y="890915"/>
                    </a:lnTo>
                    <a:lnTo>
                      <a:pt x="404992" y="820812"/>
                    </a:lnTo>
                    <a:lnTo>
                      <a:pt x="405558" y="779452"/>
                    </a:lnTo>
                    <a:lnTo>
                      <a:pt x="397987" y="779452"/>
                    </a:lnTo>
                    <a:lnTo>
                      <a:pt x="397987" y="780227"/>
                    </a:lnTo>
                    <a:lnTo>
                      <a:pt x="390165" y="790321"/>
                    </a:lnTo>
                    <a:lnTo>
                      <a:pt x="382255" y="796153"/>
                    </a:lnTo>
                    <a:lnTo>
                      <a:pt x="369483" y="799943"/>
                    </a:lnTo>
                    <a:lnTo>
                      <a:pt x="347078" y="803912"/>
                    </a:lnTo>
                    <a:lnTo>
                      <a:pt x="341830" y="798932"/>
                    </a:lnTo>
                    <a:lnTo>
                      <a:pt x="339134" y="793166"/>
                    </a:lnTo>
                    <a:lnTo>
                      <a:pt x="338142" y="782921"/>
                    </a:lnTo>
                    <a:lnTo>
                      <a:pt x="338000" y="764500"/>
                    </a:lnTo>
                    <a:lnTo>
                      <a:pt x="339418" y="744957"/>
                    </a:lnTo>
                    <a:lnTo>
                      <a:pt x="342539" y="732824"/>
                    </a:lnTo>
                    <a:lnTo>
                      <a:pt x="345659" y="726626"/>
                    </a:lnTo>
                    <a:lnTo>
                      <a:pt x="347078" y="724888"/>
                    </a:lnTo>
                    <a:lnTo>
                      <a:pt x="371240" y="731324"/>
                    </a:lnTo>
                    <a:lnTo>
                      <a:pt x="386939" y="739234"/>
                    </a:lnTo>
                    <a:lnTo>
                      <a:pt x="395435" y="745942"/>
                    </a:lnTo>
                    <a:lnTo>
                      <a:pt x="397987" y="748773"/>
                    </a:lnTo>
                    <a:lnTo>
                      <a:pt x="397987" y="749547"/>
                    </a:lnTo>
                    <a:lnTo>
                      <a:pt x="405558" y="749547"/>
                    </a:lnTo>
                    <a:lnTo>
                      <a:pt x="405252" y="696804"/>
                    </a:lnTo>
                    <a:lnTo>
                      <a:pt x="404239" y="636923"/>
                    </a:lnTo>
                    <a:lnTo>
                      <a:pt x="389475" y="636923"/>
                    </a:lnTo>
                    <a:lnTo>
                      <a:pt x="389475" y="637697"/>
                    </a:lnTo>
                    <a:lnTo>
                      <a:pt x="381758" y="647898"/>
                    </a:lnTo>
                    <a:lnTo>
                      <a:pt x="373883" y="653766"/>
                    </a:lnTo>
                    <a:lnTo>
                      <a:pt x="361077" y="657524"/>
                    </a:lnTo>
                    <a:lnTo>
                      <a:pt x="338565" y="661393"/>
                    </a:lnTo>
                    <a:lnTo>
                      <a:pt x="333311" y="656295"/>
                    </a:lnTo>
                    <a:lnTo>
                      <a:pt x="330612" y="650489"/>
                    </a:lnTo>
                    <a:lnTo>
                      <a:pt x="329618" y="640279"/>
                    </a:lnTo>
                    <a:lnTo>
                      <a:pt x="329476" y="621970"/>
                    </a:lnTo>
                    <a:lnTo>
                      <a:pt x="330896" y="602456"/>
                    </a:lnTo>
                    <a:lnTo>
                      <a:pt x="334021" y="590389"/>
                    </a:lnTo>
                    <a:lnTo>
                      <a:pt x="337145" y="584256"/>
                    </a:lnTo>
                    <a:lnTo>
                      <a:pt x="338565" y="582547"/>
                    </a:lnTo>
                    <a:lnTo>
                      <a:pt x="362807" y="588874"/>
                    </a:lnTo>
                    <a:lnTo>
                      <a:pt x="378497" y="596727"/>
                    </a:lnTo>
                    <a:lnTo>
                      <a:pt x="386949" y="603415"/>
                    </a:lnTo>
                    <a:lnTo>
                      <a:pt x="389475" y="606243"/>
                    </a:lnTo>
                    <a:lnTo>
                      <a:pt x="389475" y="607018"/>
                    </a:lnTo>
                    <a:lnTo>
                      <a:pt x="403097" y="607018"/>
                    </a:lnTo>
                    <a:lnTo>
                      <a:pt x="401959" y="577896"/>
                    </a:lnTo>
                    <a:lnTo>
                      <a:pt x="400499" y="549103"/>
                    </a:lnTo>
                    <a:lnTo>
                      <a:pt x="398684" y="521111"/>
                    </a:lnTo>
                    <a:lnTo>
                      <a:pt x="396480" y="494393"/>
                    </a:lnTo>
                    <a:lnTo>
                      <a:pt x="383234" y="494393"/>
                    </a:lnTo>
                    <a:lnTo>
                      <a:pt x="383234" y="495168"/>
                    </a:lnTo>
                    <a:lnTo>
                      <a:pt x="375627" y="505368"/>
                    </a:lnTo>
                    <a:lnTo>
                      <a:pt x="367808" y="511235"/>
                    </a:lnTo>
                    <a:lnTo>
                      <a:pt x="355021" y="514990"/>
                    </a:lnTo>
                    <a:lnTo>
                      <a:pt x="332513" y="518853"/>
                    </a:lnTo>
                    <a:lnTo>
                      <a:pt x="327259" y="513873"/>
                    </a:lnTo>
                    <a:lnTo>
                      <a:pt x="324560" y="508107"/>
                    </a:lnTo>
                    <a:lnTo>
                      <a:pt x="323566" y="497861"/>
                    </a:lnTo>
                    <a:lnTo>
                      <a:pt x="323424" y="479440"/>
                    </a:lnTo>
                    <a:lnTo>
                      <a:pt x="324844" y="459927"/>
                    </a:lnTo>
                    <a:lnTo>
                      <a:pt x="327969" y="447859"/>
                    </a:lnTo>
                    <a:lnTo>
                      <a:pt x="331093" y="441726"/>
                    </a:lnTo>
                    <a:lnTo>
                      <a:pt x="332513" y="440018"/>
                    </a:lnTo>
                    <a:lnTo>
                      <a:pt x="356725" y="446339"/>
                    </a:lnTo>
                    <a:lnTo>
                      <a:pt x="372351" y="454194"/>
                    </a:lnTo>
                    <a:lnTo>
                      <a:pt x="380738" y="460884"/>
                    </a:lnTo>
                    <a:lnTo>
                      <a:pt x="383234" y="463713"/>
                    </a:lnTo>
                    <a:lnTo>
                      <a:pt x="383234" y="464488"/>
                    </a:lnTo>
                    <a:lnTo>
                      <a:pt x="393255" y="464488"/>
                    </a:lnTo>
                    <a:lnTo>
                      <a:pt x="390256" y="443317"/>
                    </a:lnTo>
                    <a:lnTo>
                      <a:pt x="388603" y="433571"/>
                    </a:lnTo>
                    <a:lnTo>
                      <a:pt x="386825" y="424479"/>
                    </a:lnTo>
                    <a:lnTo>
                      <a:pt x="381530" y="370832"/>
                    </a:lnTo>
                    <a:lnTo>
                      <a:pt x="391740" y="342246"/>
                    </a:lnTo>
                    <a:lnTo>
                      <a:pt x="414022" y="333493"/>
                    </a:lnTo>
                    <a:lnTo>
                      <a:pt x="444945" y="339346"/>
                    </a:lnTo>
                    <a:lnTo>
                      <a:pt x="481074" y="354575"/>
                    </a:lnTo>
                    <a:lnTo>
                      <a:pt x="517376" y="356198"/>
                    </a:lnTo>
                    <a:lnTo>
                      <a:pt x="557576" y="335627"/>
                    </a:lnTo>
                    <a:lnTo>
                      <a:pt x="597396" y="302594"/>
                    </a:lnTo>
                    <a:lnTo>
                      <a:pt x="632555" y="266830"/>
                    </a:lnTo>
                    <a:lnTo>
                      <a:pt x="658775" y="238066"/>
                    </a:lnTo>
                    <a:lnTo>
                      <a:pt x="681999" y="219034"/>
                    </a:lnTo>
                    <a:lnTo>
                      <a:pt x="706859" y="209921"/>
                    </a:lnTo>
                    <a:lnTo>
                      <a:pt x="727451" y="216635"/>
                    </a:lnTo>
                    <a:lnTo>
                      <a:pt x="737868" y="245086"/>
                    </a:lnTo>
                    <a:lnTo>
                      <a:pt x="732208" y="301184"/>
                    </a:lnTo>
                    <a:lnTo>
                      <a:pt x="729361" y="315710"/>
                    </a:lnTo>
                    <a:lnTo>
                      <a:pt x="726764" y="332347"/>
                    </a:lnTo>
                    <a:lnTo>
                      <a:pt x="722176" y="371088"/>
                    </a:lnTo>
                    <a:lnTo>
                      <a:pt x="718580" y="415601"/>
                    </a:lnTo>
                    <a:lnTo>
                      <a:pt x="715548" y="464488"/>
                    </a:lnTo>
                    <a:lnTo>
                      <a:pt x="723684" y="464488"/>
                    </a:lnTo>
                    <a:lnTo>
                      <a:pt x="723684" y="463713"/>
                    </a:lnTo>
                    <a:lnTo>
                      <a:pt x="731512" y="453507"/>
                    </a:lnTo>
                    <a:lnTo>
                      <a:pt x="739425" y="447636"/>
                    </a:lnTo>
                    <a:lnTo>
                      <a:pt x="752194" y="443880"/>
                    </a:lnTo>
                    <a:lnTo>
                      <a:pt x="774594" y="440018"/>
                    </a:lnTo>
                    <a:lnTo>
                      <a:pt x="779957" y="445004"/>
                    </a:lnTo>
                    <a:lnTo>
                      <a:pt x="782711" y="450772"/>
                    </a:lnTo>
                    <a:lnTo>
                      <a:pt x="783726" y="461019"/>
                    </a:lnTo>
                    <a:lnTo>
                      <a:pt x="783871" y="479440"/>
                    </a:lnTo>
                    <a:lnTo>
                      <a:pt x="782421" y="498952"/>
                    </a:lnTo>
                    <a:lnTo>
                      <a:pt x="779232" y="511017"/>
                    </a:lnTo>
                    <a:lnTo>
                      <a:pt x="776043" y="517146"/>
                    </a:lnTo>
                    <a:lnTo>
                      <a:pt x="774594" y="518853"/>
                    </a:lnTo>
                    <a:lnTo>
                      <a:pt x="750436" y="512532"/>
                    </a:lnTo>
                    <a:lnTo>
                      <a:pt x="734736" y="504682"/>
                    </a:lnTo>
                    <a:lnTo>
                      <a:pt x="726238" y="497995"/>
                    </a:lnTo>
                    <a:lnTo>
                      <a:pt x="723684" y="495168"/>
                    </a:lnTo>
                    <a:lnTo>
                      <a:pt x="723684" y="494393"/>
                    </a:lnTo>
                    <a:lnTo>
                      <a:pt x="714229" y="494393"/>
                    </a:lnTo>
                    <a:lnTo>
                      <a:pt x="712051" y="550847"/>
                    </a:lnTo>
                    <a:lnTo>
                      <a:pt x="710439" y="607018"/>
                    </a:lnTo>
                    <a:lnTo>
                      <a:pt x="716501" y="607018"/>
                    </a:lnTo>
                    <a:lnTo>
                      <a:pt x="716501" y="606243"/>
                    </a:lnTo>
                    <a:lnTo>
                      <a:pt x="724214" y="596042"/>
                    </a:lnTo>
                    <a:lnTo>
                      <a:pt x="732068" y="590174"/>
                    </a:lnTo>
                    <a:lnTo>
                      <a:pt x="744815" y="586416"/>
                    </a:lnTo>
                    <a:lnTo>
                      <a:pt x="767212" y="582547"/>
                    </a:lnTo>
                    <a:lnTo>
                      <a:pt x="772575" y="587533"/>
                    </a:lnTo>
                    <a:lnTo>
                      <a:pt x="775329" y="593302"/>
                    </a:lnTo>
                    <a:lnTo>
                      <a:pt x="776344" y="603549"/>
                    </a:lnTo>
                    <a:lnTo>
                      <a:pt x="776489" y="621970"/>
                    </a:lnTo>
                    <a:lnTo>
                      <a:pt x="775039" y="641400"/>
                    </a:lnTo>
                    <a:lnTo>
                      <a:pt x="771850" y="653477"/>
                    </a:lnTo>
                    <a:lnTo>
                      <a:pt x="768661" y="659656"/>
                    </a:lnTo>
                    <a:lnTo>
                      <a:pt x="767212" y="661393"/>
                    </a:lnTo>
                    <a:lnTo>
                      <a:pt x="743085" y="655067"/>
                    </a:lnTo>
                    <a:lnTo>
                      <a:pt x="727454" y="647213"/>
                    </a:lnTo>
                    <a:lnTo>
                      <a:pt x="719024" y="640525"/>
                    </a:lnTo>
                    <a:lnTo>
                      <a:pt x="716501" y="637697"/>
                    </a:lnTo>
                    <a:lnTo>
                      <a:pt x="716501" y="636923"/>
                    </a:lnTo>
                    <a:lnTo>
                      <a:pt x="709873" y="636923"/>
                    </a:lnTo>
                    <a:lnTo>
                      <a:pt x="708733" y="724823"/>
                    </a:lnTo>
                    <a:lnTo>
                      <a:pt x="708554" y="749547"/>
                    </a:lnTo>
                    <a:lnTo>
                      <a:pt x="716501" y="749547"/>
                    </a:lnTo>
                    <a:lnTo>
                      <a:pt x="716501" y="748773"/>
                    </a:lnTo>
                    <a:lnTo>
                      <a:pt x="724214" y="738572"/>
                    </a:lnTo>
                    <a:lnTo>
                      <a:pt x="732068" y="732704"/>
                    </a:lnTo>
                    <a:lnTo>
                      <a:pt x="744815" y="728946"/>
                    </a:lnTo>
                    <a:lnTo>
                      <a:pt x="767212" y="725077"/>
                    </a:lnTo>
                    <a:lnTo>
                      <a:pt x="772575" y="730063"/>
                    </a:lnTo>
                    <a:lnTo>
                      <a:pt x="775329" y="735832"/>
                    </a:lnTo>
                    <a:lnTo>
                      <a:pt x="776344" y="746079"/>
                    </a:lnTo>
                    <a:lnTo>
                      <a:pt x="776489" y="764500"/>
                    </a:lnTo>
                    <a:lnTo>
                      <a:pt x="775039" y="784012"/>
                    </a:lnTo>
                    <a:lnTo>
                      <a:pt x="771850" y="796076"/>
                    </a:lnTo>
                    <a:lnTo>
                      <a:pt x="768661" y="802205"/>
                    </a:lnTo>
                    <a:lnTo>
                      <a:pt x="767212" y="803912"/>
                    </a:lnTo>
                    <a:lnTo>
                      <a:pt x="743085" y="797512"/>
                    </a:lnTo>
                    <a:lnTo>
                      <a:pt x="727454" y="789670"/>
                    </a:lnTo>
                    <a:lnTo>
                      <a:pt x="719024" y="783028"/>
                    </a:lnTo>
                    <a:lnTo>
                      <a:pt x="716501" y="780227"/>
                    </a:lnTo>
                    <a:lnTo>
                      <a:pt x="716501" y="779452"/>
                    </a:lnTo>
                    <a:lnTo>
                      <a:pt x="708554" y="779452"/>
                    </a:lnTo>
                    <a:lnTo>
                      <a:pt x="708554" y="820812"/>
                    </a:lnTo>
                    <a:lnTo>
                      <a:pt x="666723" y="890915"/>
                    </a:lnTo>
                    <a:lnTo>
                      <a:pt x="666723" y="1124122"/>
                    </a:lnTo>
                    <a:lnTo>
                      <a:pt x="713116" y="1112055"/>
                    </a:lnTo>
                    <a:lnTo>
                      <a:pt x="757856" y="1096077"/>
                    </a:lnTo>
                    <a:lnTo>
                      <a:pt x="800759" y="1076378"/>
                    </a:lnTo>
                    <a:lnTo>
                      <a:pt x="841639" y="1053147"/>
                    </a:lnTo>
                    <a:lnTo>
                      <a:pt x="880311" y="1026575"/>
                    </a:lnTo>
                    <a:lnTo>
                      <a:pt x="916590" y="996850"/>
                    </a:lnTo>
                    <a:lnTo>
                      <a:pt x="950292" y="964163"/>
                    </a:lnTo>
                    <a:lnTo>
                      <a:pt x="981231" y="928703"/>
                    </a:lnTo>
                    <a:lnTo>
                      <a:pt x="1009223" y="890660"/>
                    </a:lnTo>
                    <a:lnTo>
                      <a:pt x="1034083" y="850225"/>
                    </a:lnTo>
                    <a:lnTo>
                      <a:pt x="1055625" y="807586"/>
                    </a:lnTo>
                    <a:lnTo>
                      <a:pt x="1073666" y="762933"/>
                    </a:lnTo>
                    <a:lnTo>
                      <a:pt x="1088019" y="716457"/>
                    </a:lnTo>
                    <a:lnTo>
                      <a:pt x="1098500" y="668346"/>
                    </a:lnTo>
                    <a:lnTo>
                      <a:pt x="1104925" y="618792"/>
                    </a:lnTo>
                    <a:lnTo>
                      <a:pt x="1107107" y="567982"/>
                    </a:lnTo>
                    <a:lnTo>
                      <a:pt x="1105076" y="518987"/>
                    </a:lnTo>
                    <a:lnTo>
                      <a:pt x="1099094" y="471146"/>
                    </a:lnTo>
                    <a:lnTo>
                      <a:pt x="1089325" y="424631"/>
                    </a:lnTo>
                    <a:lnTo>
                      <a:pt x="1075937" y="379613"/>
                    </a:lnTo>
                    <a:lnTo>
                      <a:pt x="1059096" y="336261"/>
                    </a:lnTo>
                    <a:lnTo>
                      <a:pt x="1038966" y="294748"/>
                    </a:lnTo>
                    <a:lnTo>
                      <a:pt x="1015714" y="255243"/>
                    </a:lnTo>
                    <a:lnTo>
                      <a:pt x="989506" y="217918"/>
                    </a:lnTo>
                    <a:lnTo>
                      <a:pt x="960508" y="182943"/>
                    </a:lnTo>
                    <a:lnTo>
                      <a:pt x="928885" y="150488"/>
                    </a:lnTo>
                    <a:lnTo>
                      <a:pt x="894804" y="120725"/>
                    </a:lnTo>
                    <a:lnTo>
                      <a:pt x="858430" y="93824"/>
                    </a:lnTo>
                    <a:lnTo>
                      <a:pt x="819929" y="69956"/>
                    </a:lnTo>
                    <a:lnTo>
                      <a:pt x="779468" y="49292"/>
                    </a:lnTo>
                    <a:lnTo>
                      <a:pt x="737211" y="32002"/>
                    </a:lnTo>
                    <a:lnTo>
                      <a:pt x="693326" y="18257"/>
                    </a:lnTo>
                    <a:lnTo>
                      <a:pt x="647977" y="8228"/>
                    </a:lnTo>
                    <a:lnTo>
                      <a:pt x="601331" y="2085"/>
                    </a:lnTo>
                    <a:lnTo>
                      <a:pt x="553553" y="0"/>
                    </a:lnTo>
                    <a:close/>
                  </a:path>
                </a:pathLst>
              </a:custGeom>
              <a:solidFill>
                <a:srgbClr val="ED1C2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9" name="object 20"/>
            <p:cNvSpPr/>
            <p:nvPr/>
          </p:nvSpPr>
          <p:spPr>
            <a:xfrm>
              <a:off x="2179891" y="1280102"/>
              <a:ext cx="1715770" cy="524510"/>
            </a:xfrm>
            <a:custGeom>
              <a:avLst/>
              <a:gdLst/>
              <a:ahLst/>
              <a:cxnLst/>
              <a:rect l="l" t="t" r="r" b="b"/>
              <a:pathLst>
                <a:path w="1715770" h="524510">
                  <a:moveTo>
                    <a:pt x="254635" y="523925"/>
                  </a:moveTo>
                  <a:lnTo>
                    <a:pt x="121094" y="238747"/>
                  </a:lnTo>
                  <a:lnTo>
                    <a:pt x="250278" y="12"/>
                  </a:lnTo>
                  <a:lnTo>
                    <a:pt x="192697" y="12"/>
                  </a:lnTo>
                  <a:lnTo>
                    <a:pt x="56908" y="253009"/>
                  </a:lnTo>
                  <a:lnTo>
                    <a:pt x="56908" y="12"/>
                  </a:lnTo>
                  <a:lnTo>
                    <a:pt x="0" y="12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715770" h="524510">
                  <a:moveTo>
                    <a:pt x="561822" y="523925"/>
                  </a:moveTo>
                  <a:lnTo>
                    <a:pt x="542124" y="418414"/>
                  </a:lnTo>
                  <a:lnTo>
                    <a:pt x="532777" y="368300"/>
                  </a:lnTo>
                  <a:lnTo>
                    <a:pt x="477113" y="70154"/>
                  </a:lnTo>
                  <a:lnTo>
                    <a:pt x="477113" y="368300"/>
                  </a:lnTo>
                  <a:lnTo>
                    <a:pt x="363296" y="368300"/>
                  </a:lnTo>
                  <a:lnTo>
                    <a:pt x="419544" y="65862"/>
                  </a:lnTo>
                  <a:lnTo>
                    <a:pt x="477113" y="368300"/>
                  </a:lnTo>
                  <a:lnTo>
                    <a:pt x="477113" y="70154"/>
                  </a:lnTo>
                  <a:lnTo>
                    <a:pt x="476313" y="65862"/>
                  </a:lnTo>
                  <a:lnTo>
                    <a:pt x="464019" y="0"/>
                  </a:lnTo>
                  <a:lnTo>
                    <a:pt x="381558" y="0"/>
                  </a:lnTo>
                  <a:lnTo>
                    <a:pt x="283883" y="523925"/>
                  </a:lnTo>
                  <a:lnTo>
                    <a:pt x="336296" y="523925"/>
                  </a:lnTo>
                  <a:lnTo>
                    <a:pt x="356019" y="418414"/>
                  </a:lnTo>
                  <a:lnTo>
                    <a:pt x="485190" y="418414"/>
                  </a:lnTo>
                  <a:lnTo>
                    <a:pt x="504913" y="523925"/>
                  </a:lnTo>
                  <a:lnTo>
                    <a:pt x="561822" y="523925"/>
                  </a:lnTo>
                  <a:close/>
                </a:path>
                <a:path w="1715770" h="524510">
                  <a:moveTo>
                    <a:pt x="869670" y="0"/>
                  </a:moveTo>
                  <a:lnTo>
                    <a:pt x="661746" y="0"/>
                  </a:lnTo>
                  <a:lnTo>
                    <a:pt x="647852" y="396684"/>
                  </a:lnTo>
                  <a:lnTo>
                    <a:pt x="645007" y="429564"/>
                  </a:lnTo>
                  <a:lnTo>
                    <a:pt x="636625" y="452932"/>
                  </a:lnTo>
                  <a:lnTo>
                    <a:pt x="619620" y="466877"/>
                  </a:lnTo>
                  <a:lnTo>
                    <a:pt x="590943" y="471512"/>
                  </a:lnTo>
                  <a:lnTo>
                    <a:pt x="590943" y="523849"/>
                  </a:lnTo>
                  <a:lnTo>
                    <a:pt x="600481" y="523849"/>
                  </a:lnTo>
                  <a:lnTo>
                    <a:pt x="649020" y="514858"/>
                  </a:lnTo>
                  <a:lnTo>
                    <a:pt x="680034" y="489635"/>
                  </a:lnTo>
                  <a:lnTo>
                    <a:pt x="696976" y="448983"/>
                  </a:lnTo>
                  <a:lnTo>
                    <a:pt x="703313" y="393700"/>
                  </a:lnTo>
                  <a:lnTo>
                    <a:pt x="714959" y="53098"/>
                  </a:lnTo>
                  <a:lnTo>
                    <a:pt x="812761" y="53098"/>
                  </a:lnTo>
                  <a:lnTo>
                    <a:pt x="812761" y="523925"/>
                  </a:lnTo>
                  <a:lnTo>
                    <a:pt x="869670" y="523925"/>
                  </a:lnTo>
                  <a:lnTo>
                    <a:pt x="869670" y="0"/>
                  </a:lnTo>
                  <a:close/>
                </a:path>
                <a:path w="1715770" h="524510">
                  <a:moveTo>
                    <a:pt x="1140015" y="0"/>
                  </a:moveTo>
                  <a:lnTo>
                    <a:pt x="1076490" y="0"/>
                  </a:lnTo>
                  <a:lnTo>
                    <a:pt x="994829" y="246214"/>
                  </a:lnTo>
                  <a:lnTo>
                    <a:pt x="949566" y="390702"/>
                  </a:lnTo>
                  <a:lnTo>
                    <a:pt x="949566" y="0"/>
                  </a:lnTo>
                  <a:lnTo>
                    <a:pt x="899274" y="0"/>
                  </a:lnTo>
                  <a:lnTo>
                    <a:pt x="899274" y="523925"/>
                  </a:lnTo>
                  <a:lnTo>
                    <a:pt x="958303" y="523925"/>
                  </a:lnTo>
                  <a:lnTo>
                    <a:pt x="1033475" y="282206"/>
                  </a:lnTo>
                  <a:lnTo>
                    <a:pt x="1088936" y="107010"/>
                  </a:lnTo>
                  <a:lnTo>
                    <a:pt x="1088936" y="523925"/>
                  </a:lnTo>
                  <a:lnTo>
                    <a:pt x="1140015" y="523925"/>
                  </a:lnTo>
                  <a:lnTo>
                    <a:pt x="1140015" y="0"/>
                  </a:lnTo>
                  <a:close/>
                </a:path>
                <a:path w="1715770" h="524510">
                  <a:moveTo>
                    <a:pt x="1408480" y="0"/>
                  </a:moveTo>
                  <a:lnTo>
                    <a:pt x="1351572" y="0"/>
                  </a:lnTo>
                  <a:lnTo>
                    <a:pt x="1351572" y="236220"/>
                  </a:lnTo>
                  <a:lnTo>
                    <a:pt x="1226108" y="236220"/>
                  </a:lnTo>
                  <a:lnTo>
                    <a:pt x="1226108" y="0"/>
                  </a:lnTo>
                  <a:lnTo>
                    <a:pt x="1169200" y="0"/>
                  </a:lnTo>
                  <a:lnTo>
                    <a:pt x="1169200" y="236220"/>
                  </a:lnTo>
                  <a:lnTo>
                    <a:pt x="1169200" y="288290"/>
                  </a:lnTo>
                  <a:lnTo>
                    <a:pt x="1169200" y="524510"/>
                  </a:lnTo>
                  <a:lnTo>
                    <a:pt x="1226108" y="524510"/>
                  </a:lnTo>
                  <a:lnTo>
                    <a:pt x="1226108" y="288290"/>
                  </a:lnTo>
                  <a:lnTo>
                    <a:pt x="1351572" y="288290"/>
                  </a:lnTo>
                  <a:lnTo>
                    <a:pt x="1351572" y="524510"/>
                  </a:lnTo>
                  <a:lnTo>
                    <a:pt x="1408480" y="524510"/>
                  </a:lnTo>
                  <a:lnTo>
                    <a:pt x="1408480" y="288290"/>
                  </a:lnTo>
                  <a:lnTo>
                    <a:pt x="1408480" y="236220"/>
                  </a:lnTo>
                  <a:lnTo>
                    <a:pt x="1408480" y="0"/>
                  </a:lnTo>
                  <a:close/>
                </a:path>
                <a:path w="1715770" h="524510">
                  <a:moveTo>
                    <a:pt x="1715617" y="523925"/>
                  </a:moveTo>
                  <a:lnTo>
                    <a:pt x="1695919" y="418414"/>
                  </a:lnTo>
                  <a:lnTo>
                    <a:pt x="1686572" y="368300"/>
                  </a:lnTo>
                  <a:lnTo>
                    <a:pt x="1631048" y="70904"/>
                  </a:lnTo>
                  <a:lnTo>
                    <a:pt x="1631048" y="368300"/>
                  </a:lnTo>
                  <a:lnTo>
                    <a:pt x="1517218" y="368300"/>
                  </a:lnTo>
                  <a:lnTo>
                    <a:pt x="1573339" y="65862"/>
                  </a:lnTo>
                  <a:lnTo>
                    <a:pt x="1631048" y="368300"/>
                  </a:lnTo>
                  <a:lnTo>
                    <a:pt x="1631048" y="70904"/>
                  </a:lnTo>
                  <a:lnTo>
                    <a:pt x="1630108" y="65862"/>
                  </a:lnTo>
                  <a:lnTo>
                    <a:pt x="1617814" y="0"/>
                  </a:lnTo>
                  <a:lnTo>
                    <a:pt x="1535353" y="0"/>
                  </a:lnTo>
                  <a:lnTo>
                    <a:pt x="1437678" y="523925"/>
                  </a:lnTo>
                  <a:lnTo>
                    <a:pt x="1490230" y="523925"/>
                  </a:lnTo>
                  <a:lnTo>
                    <a:pt x="1509941" y="418414"/>
                  </a:lnTo>
                  <a:lnTo>
                    <a:pt x="1638985" y="418414"/>
                  </a:lnTo>
                  <a:lnTo>
                    <a:pt x="1658708" y="523925"/>
                  </a:lnTo>
                  <a:lnTo>
                    <a:pt x="1715617" y="523925"/>
                  </a:lnTo>
                  <a:close/>
                </a:path>
              </a:pathLst>
            </a:custGeom>
            <a:solidFill>
              <a:srgbClr val="ED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21"/>
            <p:cNvSpPr/>
            <p:nvPr/>
          </p:nvSpPr>
          <p:spPr>
            <a:xfrm>
              <a:off x="2179891" y="1892979"/>
              <a:ext cx="1891030" cy="524510"/>
            </a:xfrm>
            <a:custGeom>
              <a:avLst/>
              <a:gdLst/>
              <a:ahLst/>
              <a:cxnLst/>
              <a:rect l="l" t="t" r="r" b="b"/>
              <a:pathLst>
                <a:path w="1891029" h="524510">
                  <a:moveTo>
                    <a:pt x="254635" y="523925"/>
                  </a:moveTo>
                  <a:lnTo>
                    <a:pt x="121094" y="238734"/>
                  </a:lnTo>
                  <a:lnTo>
                    <a:pt x="250278" y="0"/>
                  </a:lnTo>
                  <a:lnTo>
                    <a:pt x="192697" y="0"/>
                  </a:lnTo>
                  <a:lnTo>
                    <a:pt x="56908" y="252996"/>
                  </a:lnTo>
                  <a:lnTo>
                    <a:pt x="56908" y="0"/>
                  </a:lnTo>
                  <a:lnTo>
                    <a:pt x="0" y="0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891029" h="524510">
                  <a:moveTo>
                    <a:pt x="510019" y="128054"/>
                  </a:moveTo>
                  <a:lnTo>
                    <a:pt x="503389" y="74536"/>
                  </a:lnTo>
                  <a:lnTo>
                    <a:pt x="492429" y="53098"/>
                  </a:lnTo>
                  <a:lnTo>
                    <a:pt x="482790" y="34239"/>
                  </a:lnTo>
                  <a:lnTo>
                    <a:pt x="453771" y="13563"/>
                  </a:lnTo>
                  <a:lnTo>
                    <a:pt x="453771" y="125069"/>
                  </a:lnTo>
                  <a:lnTo>
                    <a:pt x="453771" y="194602"/>
                  </a:lnTo>
                  <a:lnTo>
                    <a:pt x="449922" y="226796"/>
                  </a:lnTo>
                  <a:lnTo>
                    <a:pt x="438289" y="248615"/>
                  </a:lnTo>
                  <a:lnTo>
                    <a:pt x="418706" y="261023"/>
                  </a:lnTo>
                  <a:lnTo>
                    <a:pt x="391033" y="264947"/>
                  </a:lnTo>
                  <a:lnTo>
                    <a:pt x="340741" y="264947"/>
                  </a:lnTo>
                  <a:lnTo>
                    <a:pt x="340741" y="53098"/>
                  </a:lnTo>
                  <a:lnTo>
                    <a:pt x="395401" y="53098"/>
                  </a:lnTo>
                  <a:lnTo>
                    <a:pt x="422059" y="57607"/>
                  </a:lnTo>
                  <a:lnTo>
                    <a:pt x="440169" y="71107"/>
                  </a:lnTo>
                  <a:lnTo>
                    <a:pt x="450494" y="93599"/>
                  </a:lnTo>
                  <a:lnTo>
                    <a:pt x="453771" y="125069"/>
                  </a:lnTo>
                  <a:lnTo>
                    <a:pt x="453771" y="13563"/>
                  </a:lnTo>
                  <a:lnTo>
                    <a:pt x="447154" y="8839"/>
                  </a:lnTo>
                  <a:lnTo>
                    <a:pt x="395401" y="0"/>
                  </a:lnTo>
                  <a:lnTo>
                    <a:pt x="283832" y="0"/>
                  </a:lnTo>
                  <a:lnTo>
                    <a:pt x="283832" y="523925"/>
                  </a:lnTo>
                  <a:lnTo>
                    <a:pt x="340741" y="523925"/>
                  </a:lnTo>
                  <a:lnTo>
                    <a:pt x="340741" y="317373"/>
                  </a:lnTo>
                  <a:lnTo>
                    <a:pt x="391033" y="317373"/>
                  </a:lnTo>
                  <a:lnTo>
                    <a:pt x="443801" y="309308"/>
                  </a:lnTo>
                  <a:lnTo>
                    <a:pt x="480910" y="285318"/>
                  </a:lnTo>
                  <a:lnTo>
                    <a:pt x="492188" y="264947"/>
                  </a:lnTo>
                  <a:lnTo>
                    <a:pt x="502818" y="245757"/>
                  </a:lnTo>
                  <a:lnTo>
                    <a:pt x="510019" y="190931"/>
                  </a:lnTo>
                  <a:lnTo>
                    <a:pt x="510019" y="128054"/>
                  </a:lnTo>
                  <a:close/>
                </a:path>
                <a:path w="1891029" h="524510">
                  <a:moveTo>
                    <a:pt x="788098" y="523925"/>
                  </a:moveTo>
                  <a:lnTo>
                    <a:pt x="768388" y="418401"/>
                  </a:lnTo>
                  <a:lnTo>
                    <a:pt x="759040" y="368287"/>
                  </a:lnTo>
                  <a:lnTo>
                    <a:pt x="703376" y="70154"/>
                  </a:lnTo>
                  <a:lnTo>
                    <a:pt x="703376" y="368287"/>
                  </a:lnTo>
                  <a:lnTo>
                    <a:pt x="589559" y="368287"/>
                  </a:lnTo>
                  <a:lnTo>
                    <a:pt x="645807" y="65862"/>
                  </a:lnTo>
                  <a:lnTo>
                    <a:pt x="703376" y="368287"/>
                  </a:lnTo>
                  <a:lnTo>
                    <a:pt x="703376" y="70154"/>
                  </a:lnTo>
                  <a:lnTo>
                    <a:pt x="702576" y="65862"/>
                  </a:lnTo>
                  <a:lnTo>
                    <a:pt x="690283" y="0"/>
                  </a:lnTo>
                  <a:lnTo>
                    <a:pt x="607822" y="0"/>
                  </a:lnTo>
                  <a:lnTo>
                    <a:pt x="510019" y="523925"/>
                  </a:lnTo>
                  <a:lnTo>
                    <a:pt x="562559" y="523925"/>
                  </a:lnTo>
                  <a:lnTo>
                    <a:pt x="582282" y="418401"/>
                  </a:lnTo>
                  <a:lnTo>
                    <a:pt x="711454" y="418401"/>
                  </a:lnTo>
                  <a:lnTo>
                    <a:pt x="731177" y="523925"/>
                  </a:lnTo>
                  <a:lnTo>
                    <a:pt x="788098" y="523925"/>
                  </a:lnTo>
                  <a:close/>
                </a:path>
                <a:path w="1891029" h="524510">
                  <a:moveTo>
                    <a:pt x="1047051" y="129311"/>
                  </a:moveTo>
                  <a:lnTo>
                    <a:pt x="1040104" y="76276"/>
                  </a:lnTo>
                  <a:lnTo>
                    <a:pt x="1018933" y="35496"/>
                  </a:lnTo>
                  <a:lnTo>
                    <a:pt x="983005" y="9321"/>
                  </a:lnTo>
                  <a:lnTo>
                    <a:pt x="931760" y="76"/>
                  </a:lnTo>
                  <a:lnTo>
                    <a:pt x="880935" y="9321"/>
                  </a:lnTo>
                  <a:lnTo>
                    <a:pt x="845248" y="35496"/>
                  </a:lnTo>
                  <a:lnTo>
                    <a:pt x="824191" y="76276"/>
                  </a:lnTo>
                  <a:lnTo>
                    <a:pt x="817283" y="129311"/>
                  </a:lnTo>
                  <a:lnTo>
                    <a:pt x="817283" y="394855"/>
                  </a:lnTo>
                  <a:lnTo>
                    <a:pt x="824191" y="447827"/>
                  </a:lnTo>
                  <a:lnTo>
                    <a:pt x="845248" y="488569"/>
                  </a:lnTo>
                  <a:lnTo>
                    <a:pt x="880935" y="514731"/>
                  </a:lnTo>
                  <a:lnTo>
                    <a:pt x="931760" y="523976"/>
                  </a:lnTo>
                  <a:lnTo>
                    <a:pt x="983005" y="514731"/>
                  </a:lnTo>
                  <a:lnTo>
                    <a:pt x="1018933" y="488569"/>
                  </a:lnTo>
                  <a:lnTo>
                    <a:pt x="1040104" y="447827"/>
                  </a:lnTo>
                  <a:lnTo>
                    <a:pt x="1047051" y="394855"/>
                  </a:lnTo>
                  <a:lnTo>
                    <a:pt x="1047051" y="330962"/>
                  </a:lnTo>
                  <a:lnTo>
                    <a:pt x="993051" y="330962"/>
                  </a:lnTo>
                  <a:lnTo>
                    <a:pt x="993051" y="397789"/>
                  </a:lnTo>
                  <a:lnTo>
                    <a:pt x="989545" y="428853"/>
                  </a:lnTo>
                  <a:lnTo>
                    <a:pt x="978725" y="452170"/>
                  </a:lnTo>
                  <a:lnTo>
                    <a:pt x="960107" y="466826"/>
                  </a:lnTo>
                  <a:lnTo>
                    <a:pt x="933221" y="471919"/>
                  </a:lnTo>
                  <a:lnTo>
                    <a:pt x="906627" y="466826"/>
                  </a:lnTo>
                  <a:lnTo>
                    <a:pt x="887971" y="452170"/>
                  </a:lnTo>
                  <a:lnTo>
                    <a:pt x="876998" y="428853"/>
                  </a:lnTo>
                  <a:lnTo>
                    <a:pt x="873404" y="397789"/>
                  </a:lnTo>
                  <a:lnTo>
                    <a:pt x="873404" y="126377"/>
                  </a:lnTo>
                  <a:lnTo>
                    <a:pt x="876998" y="95262"/>
                  </a:lnTo>
                  <a:lnTo>
                    <a:pt x="887971" y="71945"/>
                  </a:lnTo>
                  <a:lnTo>
                    <a:pt x="906627" y="57315"/>
                  </a:lnTo>
                  <a:lnTo>
                    <a:pt x="933221" y="52247"/>
                  </a:lnTo>
                  <a:lnTo>
                    <a:pt x="960107" y="57315"/>
                  </a:lnTo>
                  <a:lnTo>
                    <a:pt x="978725" y="71945"/>
                  </a:lnTo>
                  <a:lnTo>
                    <a:pt x="989545" y="95262"/>
                  </a:lnTo>
                  <a:lnTo>
                    <a:pt x="993051" y="126377"/>
                  </a:lnTo>
                  <a:lnTo>
                    <a:pt x="993051" y="175501"/>
                  </a:lnTo>
                  <a:lnTo>
                    <a:pt x="1047051" y="175501"/>
                  </a:lnTo>
                  <a:lnTo>
                    <a:pt x="1047051" y="129311"/>
                  </a:lnTo>
                  <a:close/>
                </a:path>
                <a:path w="1891029" h="524510">
                  <a:moveTo>
                    <a:pt x="1315529" y="0"/>
                  </a:moveTo>
                  <a:lnTo>
                    <a:pt x="1258620" y="0"/>
                  </a:lnTo>
                  <a:lnTo>
                    <a:pt x="1258620" y="236220"/>
                  </a:lnTo>
                  <a:lnTo>
                    <a:pt x="1133144" y="236220"/>
                  </a:lnTo>
                  <a:lnTo>
                    <a:pt x="1133144" y="0"/>
                  </a:lnTo>
                  <a:lnTo>
                    <a:pt x="1076236" y="0"/>
                  </a:lnTo>
                  <a:lnTo>
                    <a:pt x="1076236" y="236220"/>
                  </a:lnTo>
                  <a:lnTo>
                    <a:pt x="1076236" y="288290"/>
                  </a:lnTo>
                  <a:lnTo>
                    <a:pt x="1076236" y="524510"/>
                  </a:lnTo>
                  <a:lnTo>
                    <a:pt x="1133144" y="524510"/>
                  </a:lnTo>
                  <a:lnTo>
                    <a:pt x="1133144" y="288290"/>
                  </a:lnTo>
                  <a:lnTo>
                    <a:pt x="1258620" y="288290"/>
                  </a:lnTo>
                  <a:lnTo>
                    <a:pt x="1258620" y="524510"/>
                  </a:lnTo>
                  <a:lnTo>
                    <a:pt x="1315529" y="524510"/>
                  </a:lnTo>
                  <a:lnTo>
                    <a:pt x="1315529" y="288290"/>
                  </a:lnTo>
                  <a:lnTo>
                    <a:pt x="1315529" y="236220"/>
                  </a:lnTo>
                  <a:lnTo>
                    <a:pt x="1315529" y="0"/>
                  </a:lnTo>
                  <a:close/>
                </a:path>
                <a:path w="1891029" h="524510">
                  <a:moveTo>
                    <a:pt x="1622666" y="523925"/>
                  </a:moveTo>
                  <a:lnTo>
                    <a:pt x="1602968" y="418401"/>
                  </a:lnTo>
                  <a:lnTo>
                    <a:pt x="1593608" y="368287"/>
                  </a:lnTo>
                  <a:lnTo>
                    <a:pt x="1537957" y="70154"/>
                  </a:lnTo>
                  <a:lnTo>
                    <a:pt x="1537957" y="368287"/>
                  </a:lnTo>
                  <a:lnTo>
                    <a:pt x="1424279" y="368287"/>
                  </a:lnTo>
                  <a:lnTo>
                    <a:pt x="1480388" y="65862"/>
                  </a:lnTo>
                  <a:lnTo>
                    <a:pt x="1537957" y="368287"/>
                  </a:lnTo>
                  <a:lnTo>
                    <a:pt x="1537957" y="70154"/>
                  </a:lnTo>
                  <a:lnTo>
                    <a:pt x="1537157" y="65862"/>
                  </a:lnTo>
                  <a:lnTo>
                    <a:pt x="1524863" y="0"/>
                  </a:lnTo>
                  <a:lnTo>
                    <a:pt x="1442402" y="0"/>
                  </a:lnTo>
                  <a:lnTo>
                    <a:pt x="1344726" y="523925"/>
                  </a:lnTo>
                  <a:lnTo>
                    <a:pt x="1397266" y="523925"/>
                  </a:lnTo>
                  <a:lnTo>
                    <a:pt x="1416862" y="418401"/>
                  </a:lnTo>
                  <a:lnTo>
                    <a:pt x="1546034" y="418401"/>
                  </a:lnTo>
                  <a:lnTo>
                    <a:pt x="1565757" y="523925"/>
                  </a:lnTo>
                  <a:lnTo>
                    <a:pt x="1622666" y="523925"/>
                  </a:lnTo>
                  <a:close/>
                </a:path>
                <a:path w="1891029" h="524510">
                  <a:moveTo>
                    <a:pt x="1890445" y="0"/>
                  </a:moveTo>
                  <a:lnTo>
                    <a:pt x="1833537" y="0"/>
                  </a:lnTo>
                  <a:lnTo>
                    <a:pt x="1833537" y="53098"/>
                  </a:lnTo>
                  <a:lnTo>
                    <a:pt x="1833537" y="247015"/>
                  </a:lnTo>
                  <a:lnTo>
                    <a:pt x="1790395" y="247015"/>
                  </a:lnTo>
                  <a:lnTo>
                    <a:pt x="1760461" y="243801"/>
                  </a:lnTo>
                  <a:lnTo>
                    <a:pt x="1737982" y="232435"/>
                  </a:lnTo>
                  <a:lnTo>
                    <a:pt x="1723834" y="210413"/>
                  </a:lnTo>
                  <a:lnTo>
                    <a:pt x="1718919" y="175183"/>
                  </a:lnTo>
                  <a:lnTo>
                    <a:pt x="1718919" y="125069"/>
                  </a:lnTo>
                  <a:lnTo>
                    <a:pt x="1722208" y="93891"/>
                  </a:lnTo>
                  <a:lnTo>
                    <a:pt x="1732610" y="71361"/>
                  </a:lnTo>
                  <a:lnTo>
                    <a:pt x="1750961" y="57696"/>
                  </a:lnTo>
                  <a:lnTo>
                    <a:pt x="1778076" y="53098"/>
                  </a:lnTo>
                  <a:lnTo>
                    <a:pt x="1833537" y="53098"/>
                  </a:lnTo>
                  <a:lnTo>
                    <a:pt x="1833537" y="0"/>
                  </a:lnTo>
                  <a:lnTo>
                    <a:pt x="1776628" y="0"/>
                  </a:lnTo>
                  <a:lnTo>
                    <a:pt x="1724952" y="7772"/>
                  </a:lnTo>
                  <a:lnTo>
                    <a:pt x="1689595" y="30708"/>
                  </a:lnTo>
                  <a:lnTo>
                    <a:pt x="1669288" y="68237"/>
                  </a:lnTo>
                  <a:lnTo>
                    <a:pt x="1662811" y="119773"/>
                  </a:lnTo>
                  <a:lnTo>
                    <a:pt x="1662811" y="162407"/>
                  </a:lnTo>
                  <a:lnTo>
                    <a:pt x="1666557" y="201612"/>
                  </a:lnTo>
                  <a:lnTo>
                    <a:pt x="1678038" y="232625"/>
                  </a:lnTo>
                  <a:lnTo>
                    <a:pt x="1697583" y="255498"/>
                  </a:lnTo>
                  <a:lnTo>
                    <a:pt x="1725536" y="270243"/>
                  </a:lnTo>
                  <a:lnTo>
                    <a:pt x="1696237" y="285432"/>
                  </a:lnTo>
                  <a:lnTo>
                    <a:pt x="1676552" y="309168"/>
                  </a:lnTo>
                  <a:lnTo>
                    <a:pt x="1665478" y="340766"/>
                  </a:lnTo>
                  <a:lnTo>
                    <a:pt x="1662010" y="379564"/>
                  </a:lnTo>
                  <a:lnTo>
                    <a:pt x="1662010" y="461048"/>
                  </a:lnTo>
                  <a:lnTo>
                    <a:pt x="1661642" y="478142"/>
                  </a:lnTo>
                  <a:lnTo>
                    <a:pt x="1660194" y="494474"/>
                  </a:lnTo>
                  <a:lnTo>
                    <a:pt x="1657096" y="509803"/>
                  </a:lnTo>
                  <a:lnTo>
                    <a:pt x="1651825" y="523925"/>
                  </a:lnTo>
                  <a:lnTo>
                    <a:pt x="1709521" y="523925"/>
                  </a:lnTo>
                  <a:lnTo>
                    <a:pt x="1718360" y="483031"/>
                  </a:lnTo>
                  <a:lnTo>
                    <a:pt x="1718919" y="378066"/>
                  </a:lnTo>
                  <a:lnTo>
                    <a:pt x="1723885" y="340918"/>
                  </a:lnTo>
                  <a:lnTo>
                    <a:pt x="1738363" y="316890"/>
                  </a:lnTo>
                  <a:lnTo>
                    <a:pt x="1761744" y="303974"/>
                  </a:lnTo>
                  <a:lnTo>
                    <a:pt x="1793430" y="300126"/>
                  </a:lnTo>
                  <a:lnTo>
                    <a:pt x="1833537" y="300126"/>
                  </a:lnTo>
                  <a:lnTo>
                    <a:pt x="1833537" y="523925"/>
                  </a:lnTo>
                  <a:lnTo>
                    <a:pt x="1890445" y="523925"/>
                  </a:lnTo>
                  <a:lnTo>
                    <a:pt x="1890445" y="300126"/>
                  </a:lnTo>
                  <a:lnTo>
                    <a:pt x="1890445" y="247015"/>
                  </a:lnTo>
                  <a:lnTo>
                    <a:pt x="1890445" y="53098"/>
                  </a:lnTo>
                  <a:lnTo>
                    <a:pt x="1890445" y="0"/>
                  </a:lnTo>
                  <a:close/>
                </a:path>
              </a:pathLst>
            </a:custGeom>
            <a:solidFill>
              <a:srgbClr val="080B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5691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093">
        <p:fade/>
      </p:transition>
    </mc:Choice>
    <mc:Fallback xmlns="">
      <p:transition spd="med" advTm="809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B105E6B-5AE0-AE49-B491-B521F5E28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5240"/>
            <a:ext cx="9144000" cy="5143500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EC0A4C15-E607-704F-9355-0A7920367507}"/>
              </a:ext>
            </a:extLst>
          </p:cNvPr>
          <p:cNvSpPr txBox="1"/>
          <p:nvPr/>
        </p:nvSpPr>
        <p:spPr>
          <a:xfrm>
            <a:off x="88059" y="210465"/>
            <a:ext cx="54158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50" b="1" spc="38" dirty="0" smtClean="0">
                <a:solidFill>
                  <a:srgbClr val="BB3C1B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5</a:t>
            </a:r>
            <a:endParaRPr lang="ru-RU" sz="1650" b="1" spc="38" dirty="0">
              <a:solidFill>
                <a:srgbClr val="BB3C1B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FE5019F-C20A-2641-9EE7-F0B00FA704C9}"/>
              </a:ext>
            </a:extLst>
          </p:cNvPr>
          <p:cNvSpPr txBox="1"/>
          <p:nvPr/>
        </p:nvSpPr>
        <p:spPr>
          <a:xfrm>
            <a:off x="778079" y="210465"/>
            <a:ext cx="220541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50" b="1" spc="38" dirty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КАЛИНА КРАСНАЯ </a:t>
            </a:r>
            <a:endParaRPr lang="en-US" sz="1650" b="1" spc="38" dirty="0" smtClean="0">
              <a:solidFill>
                <a:srgbClr val="003A63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  <a:p>
            <a:r>
              <a:rPr lang="ru-RU" sz="1650" b="1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АУДИТОРИЯ </a:t>
            </a:r>
            <a:endParaRPr lang="ru-RU" sz="1650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79" name="Parallelogram 78">
            <a:extLst>
              <a:ext uri="{FF2B5EF4-FFF2-40B4-BE49-F238E27FC236}">
                <a16:creationId xmlns:a16="http://schemas.microsoft.com/office/drawing/2014/main" id="{CA4EBF0B-82E5-054B-AF9E-5DED8288FB9A}"/>
              </a:ext>
            </a:extLst>
          </p:cNvPr>
          <p:cNvSpPr/>
          <p:nvPr/>
        </p:nvSpPr>
        <p:spPr>
          <a:xfrm>
            <a:off x="611806" y="253005"/>
            <a:ext cx="178055" cy="227983"/>
          </a:xfrm>
          <a:prstGeom prst="parallelogram">
            <a:avLst>
              <a:gd name="adj" fmla="val 80977"/>
            </a:avLst>
          </a:prstGeom>
          <a:solidFill>
            <a:srgbClr val="BB3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13" dirty="0">
                <a:solidFill>
                  <a:prstClr val="white"/>
                </a:solidFill>
              </a:rPr>
              <a:t> </a:t>
            </a:r>
            <a:endParaRPr lang="x-none" sz="1013" dirty="0">
              <a:solidFill>
                <a:prstClr val="white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E603EA-1F7F-BC4A-A073-E13E69B8ECA4}"/>
              </a:ext>
            </a:extLst>
          </p:cNvPr>
          <p:cNvSpPr txBox="1"/>
          <p:nvPr/>
        </p:nvSpPr>
        <p:spPr>
          <a:xfrm>
            <a:off x="789861" y="1203325"/>
            <a:ext cx="29161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spc="38" dirty="0">
                <a:solidFill>
                  <a:srgbClr val="003A6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Ядро аудитории:</a:t>
            </a:r>
            <a:r>
              <a:rPr lang="en-US" sz="1600" spc="38" dirty="0">
                <a:solidFill>
                  <a:srgbClr val="003A6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b="1" spc="38" dirty="0" smtClean="0">
                <a:solidFill>
                  <a:srgbClr val="003A6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</a:t>
            </a:r>
            <a:r>
              <a:rPr lang="ru-RU" sz="1600" b="1" spc="38" dirty="0">
                <a:solidFill>
                  <a:srgbClr val="003A6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се </a:t>
            </a:r>
            <a:r>
              <a:rPr lang="ru-RU" sz="1600" b="1" spc="38" dirty="0" smtClean="0">
                <a:solidFill>
                  <a:srgbClr val="003A6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12-55</a:t>
            </a:r>
            <a:endParaRPr lang="ru-RU" sz="1600" b="1" spc="38" dirty="0">
              <a:solidFill>
                <a:srgbClr val="BA3B1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D4B23E8-C56E-0D43-B664-D62D5FE049C9}"/>
              </a:ext>
            </a:extLst>
          </p:cNvPr>
          <p:cNvSpPr txBox="1"/>
          <p:nvPr/>
        </p:nvSpPr>
        <p:spPr>
          <a:xfrm>
            <a:off x="6466500" y="3674704"/>
            <a:ext cx="747513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250" spc="38" dirty="0" smtClean="0">
                <a:solidFill>
                  <a:prstClr val="whit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54</a:t>
            </a:r>
            <a:r>
              <a:rPr lang="en-US" sz="2250" spc="38" dirty="0" smtClean="0">
                <a:solidFill>
                  <a:prstClr val="whit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%</a:t>
            </a:r>
            <a:endParaRPr lang="ru-RU" sz="2250" spc="38" dirty="0">
              <a:solidFill>
                <a:prstClr val="white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66019C2-E069-6B4C-AEBB-D2627A85E94C}"/>
              </a:ext>
            </a:extLst>
          </p:cNvPr>
          <p:cNvSpPr txBox="1"/>
          <p:nvPr/>
        </p:nvSpPr>
        <p:spPr>
          <a:xfrm>
            <a:off x="6466500" y="1535159"/>
            <a:ext cx="747513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250" spc="38" dirty="0" smtClean="0">
                <a:solidFill>
                  <a:prstClr val="whit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46</a:t>
            </a:r>
            <a:r>
              <a:rPr lang="en-US" sz="2250" spc="38" dirty="0" smtClean="0">
                <a:solidFill>
                  <a:prstClr val="whit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%</a:t>
            </a:r>
            <a:endParaRPr lang="ru-RU" sz="2250" spc="38" dirty="0">
              <a:solidFill>
                <a:prstClr val="white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B66A4A-403A-994F-B321-18DCA83A2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353" y="2543083"/>
            <a:ext cx="939389" cy="555924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EF9B575E-ADC1-B741-BD02-379A3211E152}"/>
              </a:ext>
            </a:extLst>
          </p:cNvPr>
          <p:cNvSpPr txBox="1"/>
          <p:nvPr/>
        </p:nvSpPr>
        <p:spPr>
          <a:xfrm>
            <a:off x="779476" y="4736960"/>
            <a:ext cx="8048875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*</a:t>
            </a:r>
            <a:r>
              <a:rPr lang="en-US" sz="600" dirty="0" err="1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Источник</a:t>
            </a:r>
            <a:r>
              <a:rPr lang="en-US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: </a:t>
            </a:r>
            <a:r>
              <a:rPr lang="en-US" sz="600" dirty="0" err="1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Mediascope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. </a:t>
            </a:r>
            <a:r>
              <a:rPr lang="ru-RU" sz="600" dirty="0" err="1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Radio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r>
              <a:rPr lang="ru-RU" sz="600" dirty="0" err="1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Index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– Россия (города 100 000+), 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Октябрь 2025 – Март 2026</a:t>
            </a:r>
            <a:r>
              <a:rPr lang="en-US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, </a:t>
            </a:r>
            <a:r>
              <a:rPr lang="en-US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Daily </a:t>
            </a:r>
            <a:r>
              <a:rPr lang="en-US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Reach, </a:t>
            </a:r>
            <a:r>
              <a:rPr lang="en-US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Weekly </a:t>
            </a:r>
            <a:r>
              <a:rPr lang="en-US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Reach, </a:t>
            </a:r>
            <a:r>
              <a:rPr lang="en-US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TSL 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Ежедневно, </a:t>
            </a:r>
            <a:r>
              <a:rPr lang="en-US" sz="600" dirty="0" err="1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Все</a:t>
            </a:r>
            <a:r>
              <a:rPr lang="en-US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r>
              <a:rPr lang="en-US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12+.</a:t>
            </a:r>
          </a:p>
          <a:p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Демография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: Ежемесячный охват 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радиостанции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,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r>
              <a:rPr lang="ru-RU" sz="600" dirty="0" err="1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Column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%.</a:t>
            </a:r>
          </a:p>
        </p:txBody>
      </p:sp>
      <p:grpSp>
        <p:nvGrpSpPr>
          <p:cNvPr id="21" name="Группа 20"/>
          <p:cNvGrpSpPr/>
          <p:nvPr/>
        </p:nvGrpSpPr>
        <p:grpSpPr>
          <a:xfrm>
            <a:off x="7890469" y="137583"/>
            <a:ext cx="1065355" cy="380986"/>
            <a:chOff x="890437" y="1280102"/>
            <a:chExt cx="3180484" cy="1137387"/>
          </a:xfrm>
        </p:grpSpPr>
        <p:grpSp>
          <p:nvGrpSpPr>
            <p:cNvPr id="24" name="object 16"/>
            <p:cNvGrpSpPr/>
            <p:nvPr/>
          </p:nvGrpSpPr>
          <p:grpSpPr>
            <a:xfrm>
              <a:off x="890437" y="1280637"/>
              <a:ext cx="1107440" cy="1136015"/>
              <a:chOff x="890437" y="1280637"/>
              <a:chExt cx="1107440" cy="1136015"/>
            </a:xfrm>
          </p:grpSpPr>
          <p:pic>
            <p:nvPicPr>
              <p:cNvPr id="29" name="object 17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338580" y="1552683"/>
                <a:ext cx="199847" cy="104080"/>
              </a:xfrm>
              <a:prstGeom prst="rect">
                <a:avLst/>
              </a:prstGeom>
            </p:spPr>
          </p:pic>
          <p:sp>
            <p:nvSpPr>
              <p:cNvPr id="30" name="object 18"/>
              <p:cNvSpPr/>
              <p:nvPr/>
            </p:nvSpPr>
            <p:spPr>
              <a:xfrm>
                <a:off x="1331366" y="1738116"/>
                <a:ext cx="229235" cy="678815"/>
              </a:xfrm>
              <a:custGeom>
                <a:avLst/>
                <a:gdLst/>
                <a:ahLst/>
                <a:cxnLst/>
                <a:rect l="l" t="t" r="r" b="b"/>
                <a:pathLst>
                  <a:path w="229234" h="678814">
                    <a:moveTo>
                      <a:pt x="100091" y="575595"/>
                    </a:moveTo>
                    <a:lnTo>
                      <a:pt x="93766" y="575595"/>
                    </a:lnTo>
                    <a:lnTo>
                      <a:pt x="93766" y="678146"/>
                    </a:lnTo>
                    <a:lnTo>
                      <a:pt x="95735" y="678283"/>
                    </a:lnTo>
                    <a:lnTo>
                      <a:pt x="100091" y="678283"/>
                    </a:lnTo>
                    <a:lnTo>
                      <a:pt x="100091" y="575595"/>
                    </a:lnTo>
                    <a:close/>
                  </a:path>
                  <a:path w="229234" h="678814">
                    <a:moveTo>
                      <a:pt x="135304" y="575595"/>
                    </a:moveTo>
                    <a:lnTo>
                      <a:pt x="128833" y="575595"/>
                    </a:lnTo>
                    <a:lnTo>
                      <a:pt x="128833" y="678283"/>
                    </a:lnTo>
                    <a:lnTo>
                      <a:pt x="131210" y="678283"/>
                    </a:lnTo>
                    <a:lnTo>
                      <a:pt x="133189" y="678146"/>
                    </a:lnTo>
                    <a:lnTo>
                      <a:pt x="135304" y="678146"/>
                    </a:lnTo>
                    <a:lnTo>
                      <a:pt x="135304" y="575595"/>
                    </a:lnTo>
                    <a:close/>
                  </a:path>
                  <a:path w="229234" h="678814">
                    <a:moveTo>
                      <a:pt x="70291" y="575595"/>
                    </a:moveTo>
                    <a:lnTo>
                      <a:pt x="63830" y="575595"/>
                    </a:lnTo>
                    <a:lnTo>
                      <a:pt x="63830" y="676398"/>
                    </a:lnTo>
                    <a:lnTo>
                      <a:pt x="65935" y="676796"/>
                    </a:lnTo>
                    <a:lnTo>
                      <a:pt x="68175" y="676796"/>
                    </a:lnTo>
                    <a:lnTo>
                      <a:pt x="70291" y="676932"/>
                    </a:lnTo>
                    <a:lnTo>
                      <a:pt x="70291" y="575595"/>
                    </a:lnTo>
                    <a:close/>
                  </a:path>
                  <a:path w="229234" h="678814">
                    <a:moveTo>
                      <a:pt x="165230" y="575595"/>
                    </a:moveTo>
                    <a:lnTo>
                      <a:pt x="158770" y="575595"/>
                    </a:lnTo>
                    <a:lnTo>
                      <a:pt x="158770" y="676796"/>
                    </a:lnTo>
                    <a:lnTo>
                      <a:pt x="161010" y="676398"/>
                    </a:lnTo>
                    <a:lnTo>
                      <a:pt x="163125" y="676126"/>
                    </a:lnTo>
                    <a:lnTo>
                      <a:pt x="165230" y="675989"/>
                    </a:lnTo>
                    <a:lnTo>
                      <a:pt x="165230" y="575595"/>
                    </a:lnTo>
                    <a:close/>
                  </a:path>
                  <a:path w="229234" h="678814">
                    <a:moveTo>
                      <a:pt x="41674" y="575595"/>
                    </a:moveTo>
                    <a:lnTo>
                      <a:pt x="35213" y="575595"/>
                    </a:lnTo>
                    <a:lnTo>
                      <a:pt x="35213" y="673016"/>
                    </a:lnTo>
                    <a:lnTo>
                      <a:pt x="37318" y="673414"/>
                    </a:lnTo>
                    <a:lnTo>
                      <a:pt x="39433" y="673686"/>
                    </a:lnTo>
                    <a:lnTo>
                      <a:pt x="41674" y="673822"/>
                    </a:lnTo>
                    <a:lnTo>
                      <a:pt x="41674" y="575595"/>
                    </a:lnTo>
                    <a:close/>
                  </a:path>
                  <a:path w="229234" h="678814">
                    <a:moveTo>
                      <a:pt x="193847" y="575595"/>
                    </a:moveTo>
                    <a:lnTo>
                      <a:pt x="187523" y="575595"/>
                    </a:lnTo>
                    <a:lnTo>
                      <a:pt x="187523" y="673414"/>
                    </a:lnTo>
                    <a:lnTo>
                      <a:pt x="189627" y="673277"/>
                    </a:lnTo>
                    <a:lnTo>
                      <a:pt x="193847" y="672471"/>
                    </a:lnTo>
                    <a:lnTo>
                      <a:pt x="193847" y="575595"/>
                    </a:lnTo>
                    <a:close/>
                  </a:path>
                  <a:path w="229234" h="678814">
                    <a:moveTo>
                      <a:pt x="219563" y="564495"/>
                    </a:moveTo>
                    <a:lnTo>
                      <a:pt x="12533" y="564495"/>
                    </a:lnTo>
                    <a:lnTo>
                      <a:pt x="12533" y="575595"/>
                    </a:lnTo>
                    <a:lnTo>
                      <a:pt x="219563" y="575595"/>
                    </a:lnTo>
                    <a:lnTo>
                      <a:pt x="219563" y="564495"/>
                    </a:lnTo>
                    <a:close/>
                  </a:path>
                  <a:path w="229234" h="678814">
                    <a:moveTo>
                      <a:pt x="41674" y="462341"/>
                    </a:moveTo>
                    <a:lnTo>
                      <a:pt x="35213" y="462341"/>
                    </a:lnTo>
                    <a:lnTo>
                      <a:pt x="35213" y="564495"/>
                    </a:lnTo>
                    <a:lnTo>
                      <a:pt x="41674" y="564495"/>
                    </a:lnTo>
                    <a:lnTo>
                      <a:pt x="41674" y="462341"/>
                    </a:lnTo>
                    <a:close/>
                  </a:path>
                  <a:path w="229234" h="678814">
                    <a:moveTo>
                      <a:pt x="70291" y="462341"/>
                    </a:moveTo>
                    <a:lnTo>
                      <a:pt x="63830" y="462341"/>
                    </a:lnTo>
                    <a:lnTo>
                      <a:pt x="63830" y="564495"/>
                    </a:lnTo>
                    <a:lnTo>
                      <a:pt x="70291" y="564495"/>
                    </a:lnTo>
                    <a:lnTo>
                      <a:pt x="70291" y="462341"/>
                    </a:lnTo>
                    <a:close/>
                  </a:path>
                  <a:path w="229234" h="678814">
                    <a:moveTo>
                      <a:pt x="100091" y="462341"/>
                    </a:moveTo>
                    <a:lnTo>
                      <a:pt x="93766" y="462341"/>
                    </a:lnTo>
                    <a:lnTo>
                      <a:pt x="93766" y="564495"/>
                    </a:lnTo>
                    <a:lnTo>
                      <a:pt x="100091" y="564495"/>
                    </a:lnTo>
                    <a:lnTo>
                      <a:pt x="100091" y="462341"/>
                    </a:lnTo>
                    <a:close/>
                  </a:path>
                  <a:path w="229234" h="678814">
                    <a:moveTo>
                      <a:pt x="135304" y="462341"/>
                    </a:moveTo>
                    <a:lnTo>
                      <a:pt x="128833" y="462341"/>
                    </a:lnTo>
                    <a:lnTo>
                      <a:pt x="128833" y="564495"/>
                    </a:lnTo>
                    <a:lnTo>
                      <a:pt x="135304" y="564495"/>
                    </a:lnTo>
                    <a:lnTo>
                      <a:pt x="135304" y="462341"/>
                    </a:lnTo>
                    <a:close/>
                  </a:path>
                  <a:path w="229234" h="678814">
                    <a:moveTo>
                      <a:pt x="165230" y="462341"/>
                    </a:moveTo>
                    <a:lnTo>
                      <a:pt x="158770" y="462341"/>
                    </a:lnTo>
                    <a:lnTo>
                      <a:pt x="158770" y="564495"/>
                    </a:lnTo>
                    <a:lnTo>
                      <a:pt x="165230" y="564495"/>
                    </a:lnTo>
                    <a:lnTo>
                      <a:pt x="165230" y="462341"/>
                    </a:lnTo>
                    <a:close/>
                  </a:path>
                  <a:path w="229234" h="678814">
                    <a:moveTo>
                      <a:pt x="193847" y="462341"/>
                    </a:moveTo>
                    <a:lnTo>
                      <a:pt x="187523" y="462341"/>
                    </a:lnTo>
                    <a:lnTo>
                      <a:pt x="187523" y="564495"/>
                    </a:lnTo>
                    <a:lnTo>
                      <a:pt x="193847" y="564495"/>
                    </a:lnTo>
                    <a:lnTo>
                      <a:pt x="193847" y="462341"/>
                    </a:lnTo>
                    <a:close/>
                  </a:path>
                  <a:path w="229234" h="678814">
                    <a:moveTo>
                      <a:pt x="219563" y="451242"/>
                    </a:moveTo>
                    <a:lnTo>
                      <a:pt x="12533" y="451242"/>
                    </a:lnTo>
                    <a:lnTo>
                      <a:pt x="12533" y="462341"/>
                    </a:lnTo>
                    <a:lnTo>
                      <a:pt x="219563" y="462341"/>
                    </a:lnTo>
                    <a:lnTo>
                      <a:pt x="219563" y="451242"/>
                    </a:lnTo>
                    <a:close/>
                  </a:path>
                  <a:path w="229234" h="678814">
                    <a:moveTo>
                      <a:pt x="41674" y="323518"/>
                    </a:moveTo>
                    <a:lnTo>
                      <a:pt x="35213" y="323518"/>
                    </a:lnTo>
                    <a:lnTo>
                      <a:pt x="35213" y="451242"/>
                    </a:lnTo>
                    <a:lnTo>
                      <a:pt x="41674" y="451242"/>
                    </a:lnTo>
                    <a:lnTo>
                      <a:pt x="41674" y="323518"/>
                    </a:lnTo>
                    <a:close/>
                  </a:path>
                  <a:path w="229234" h="678814">
                    <a:moveTo>
                      <a:pt x="42196" y="180633"/>
                    </a:moveTo>
                    <a:lnTo>
                      <a:pt x="35737" y="180633"/>
                    </a:lnTo>
                    <a:lnTo>
                      <a:pt x="63800" y="432981"/>
                    </a:lnTo>
                    <a:lnTo>
                      <a:pt x="63830" y="451242"/>
                    </a:lnTo>
                    <a:lnTo>
                      <a:pt x="70291" y="451242"/>
                    </a:lnTo>
                    <a:lnTo>
                      <a:pt x="70291" y="432981"/>
                    </a:lnTo>
                    <a:lnTo>
                      <a:pt x="62249" y="363297"/>
                    </a:lnTo>
                    <a:lnTo>
                      <a:pt x="42196" y="180633"/>
                    </a:lnTo>
                    <a:close/>
                  </a:path>
                  <a:path w="229234" h="678814">
                    <a:moveTo>
                      <a:pt x="44471" y="34909"/>
                    </a:moveTo>
                    <a:lnTo>
                      <a:pt x="38375" y="34909"/>
                    </a:lnTo>
                    <a:lnTo>
                      <a:pt x="83871" y="363297"/>
                    </a:lnTo>
                    <a:lnTo>
                      <a:pt x="93728" y="432981"/>
                    </a:lnTo>
                    <a:lnTo>
                      <a:pt x="93766" y="451242"/>
                    </a:lnTo>
                    <a:lnTo>
                      <a:pt x="100091" y="451242"/>
                    </a:lnTo>
                    <a:lnTo>
                      <a:pt x="100091" y="432981"/>
                    </a:lnTo>
                    <a:lnTo>
                      <a:pt x="90468" y="363297"/>
                    </a:lnTo>
                    <a:lnTo>
                      <a:pt x="44471" y="34909"/>
                    </a:lnTo>
                    <a:close/>
                  </a:path>
                  <a:path w="229234" h="678814">
                    <a:moveTo>
                      <a:pt x="207826" y="0"/>
                    </a:moveTo>
                    <a:lnTo>
                      <a:pt x="186465" y="24491"/>
                    </a:lnTo>
                    <a:lnTo>
                      <a:pt x="186863" y="26794"/>
                    </a:lnTo>
                    <a:lnTo>
                      <a:pt x="187523" y="28962"/>
                    </a:lnTo>
                    <a:lnTo>
                      <a:pt x="139126" y="363297"/>
                    </a:lnTo>
                    <a:lnTo>
                      <a:pt x="128873" y="432981"/>
                    </a:lnTo>
                    <a:lnTo>
                      <a:pt x="128833" y="451242"/>
                    </a:lnTo>
                    <a:lnTo>
                      <a:pt x="135304" y="451242"/>
                    </a:lnTo>
                    <a:lnTo>
                      <a:pt x="135344" y="432981"/>
                    </a:lnTo>
                    <a:lnTo>
                      <a:pt x="145587" y="363297"/>
                    </a:lnTo>
                    <a:lnTo>
                      <a:pt x="192926" y="37485"/>
                    </a:lnTo>
                    <a:lnTo>
                      <a:pt x="222783" y="37485"/>
                    </a:lnTo>
                    <a:lnTo>
                      <a:pt x="227499" y="30430"/>
                    </a:lnTo>
                    <a:lnTo>
                      <a:pt x="229186" y="21926"/>
                    </a:lnTo>
                    <a:lnTo>
                      <a:pt x="227499" y="13420"/>
                    </a:lnTo>
                    <a:lnTo>
                      <a:pt x="222908" y="6447"/>
                    </a:lnTo>
                    <a:lnTo>
                      <a:pt x="216115" y="1732"/>
                    </a:lnTo>
                    <a:lnTo>
                      <a:pt x="207826" y="0"/>
                    </a:lnTo>
                    <a:close/>
                  </a:path>
                  <a:path w="229234" h="678814">
                    <a:moveTo>
                      <a:pt x="207826" y="142477"/>
                    </a:moveTo>
                    <a:lnTo>
                      <a:pt x="199536" y="144188"/>
                    </a:lnTo>
                    <a:lnTo>
                      <a:pt x="192744" y="148856"/>
                    </a:lnTo>
                    <a:lnTo>
                      <a:pt x="188152" y="155782"/>
                    </a:lnTo>
                    <a:lnTo>
                      <a:pt x="186465" y="164267"/>
                    </a:lnTo>
                    <a:lnTo>
                      <a:pt x="186520" y="167240"/>
                    </a:lnTo>
                    <a:lnTo>
                      <a:pt x="186989" y="169544"/>
                    </a:lnTo>
                    <a:lnTo>
                      <a:pt x="187920" y="171837"/>
                    </a:lnTo>
                    <a:lnTo>
                      <a:pt x="187834" y="172886"/>
                    </a:lnTo>
                    <a:lnTo>
                      <a:pt x="166549" y="363297"/>
                    </a:lnTo>
                    <a:lnTo>
                      <a:pt x="158800" y="432981"/>
                    </a:lnTo>
                    <a:lnTo>
                      <a:pt x="158770" y="451242"/>
                    </a:lnTo>
                    <a:lnTo>
                      <a:pt x="165230" y="451242"/>
                    </a:lnTo>
                    <a:lnTo>
                      <a:pt x="165261" y="432981"/>
                    </a:lnTo>
                    <a:lnTo>
                      <a:pt x="173146" y="363297"/>
                    </a:lnTo>
                    <a:lnTo>
                      <a:pt x="193449" y="180633"/>
                    </a:lnTo>
                    <a:lnTo>
                      <a:pt x="221752" y="180633"/>
                    </a:lnTo>
                    <a:lnTo>
                      <a:pt x="222908" y="179842"/>
                    </a:lnTo>
                    <a:lnTo>
                      <a:pt x="227499" y="172886"/>
                    </a:lnTo>
                    <a:lnTo>
                      <a:pt x="229186" y="164267"/>
                    </a:lnTo>
                    <a:lnTo>
                      <a:pt x="227499" y="155782"/>
                    </a:lnTo>
                    <a:lnTo>
                      <a:pt x="222908" y="148856"/>
                    </a:lnTo>
                    <a:lnTo>
                      <a:pt x="216115" y="144188"/>
                    </a:lnTo>
                    <a:lnTo>
                      <a:pt x="207826" y="142477"/>
                    </a:lnTo>
                    <a:close/>
                  </a:path>
                  <a:path w="229234" h="678814">
                    <a:moveTo>
                      <a:pt x="207826" y="285090"/>
                    </a:moveTo>
                    <a:lnTo>
                      <a:pt x="199536" y="286821"/>
                    </a:lnTo>
                    <a:lnTo>
                      <a:pt x="192744" y="291533"/>
                    </a:lnTo>
                    <a:lnTo>
                      <a:pt x="188152" y="298502"/>
                    </a:lnTo>
                    <a:lnTo>
                      <a:pt x="186465" y="307006"/>
                    </a:lnTo>
                    <a:lnTo>
                      <a:pt x="186465" y="309309"/>
                    </a:lnTo>
                    <a:lnTo>
                      <a:pt x="186863" y="311749"/>
                    </a:lnTo>
                    <a:lnTo>
                      <a:pt x="187408" y="313644"/>
                    </a:lnTo>
                    <a:lnTo>
                      <a:pt x="187523" y="451242"/>
                    </a:lnTo>
                    <a:lnTo>
                      <a:pt x="193847" y="451242"/>
                    </a:lnTo>
                    <a:lnTo>
                      <a:pt x="193847" y="323518"/>
                    </a:lnTo>
                    <a:lnTo>
                      <a:pt x="221304" y="323518"/>
                    </a:lnTo>
                    <a:lnTo>
                      <a:pt x="222908" y="322416"/>
                    </a:lnTo>
                    <a:lnTo>
                      <a:pt x="227499" y="315491"/>
                    </a:lnTo>
                    <a:lnTo>
                      <a:pt x="229186" y="307006"/>
                    </a:lnTo>
                    <a:lnTo>
                      <a:pt x="227487" y="298483"/>
                    </a:lnTo>
                    <a:lnTo>
                      <a:pt x="222908" y="291533"/>
                    </a:lnTo>
                    <a:lnTo>
                      <a:pt x="216115" y="286821"/>
                    </a:lnTo>
                    <a:lnTo>
                      <a:pt x="207826" y="285090"/>
                    </a:lnTo>
                    <a:close/>
                  </a:path>
                  <a:path w="229234" h="678814">
                    <a:moveTo>
                      <a:pt x="21234" y="285090"/>
                    </a:moveTo>
                    <a:lnTo>
                      <a:pt x="13591" y="285090"/>
                    </a:lnTo>
                    <a:lnTo>
                      <a:pt x="6858" y="289017"/>
                    </a:lnTo>
                    <a:lnTo>
                      <a:pt x="3036" y="295237"/>
                    </a:lnTo>
                    <a:lnTo>
                      <a:pt x="927" y="298502"/>
                    </a:lnTo>
                    <a:lnTo>
                      <a:pt x="0" y="302545"/>
                    </a:lnTo>
                    <a:lnTo>
                      <a:pt x="19" y="309309"/>
                    </a:lnTo>
                    <a:lnTo>
                      <a:pt x="272" y="311069"/>
                    </a:lnTo>
                    <a:lnTo>
                      <a:pt x="795" y="313100"/>
                    </a:lnTo>
                    <a:lnTo>
                      <a:pt x="1193" y="315131"/>
                    </a:lnTo>
                    <a:lnTo>
                      <a:pt x="3036" y="318649"/>
                    </a:lnTo>
                    <a:lnTo>
                      <a:pt x="6858" y="324733"/>
                    </a:lnTo>
                    <a:lnTo>
                      <a:pt x="13591" y="328796"/>
                    </a:lnTo>
                    <a:lnTo>
                      <a:pt x="26512" y="328796"/>
                    </a:lnTo>
                    <a:lnTo>
                      <a:pt x="31391" y="326764"/>
                    </a:lnTo>
                    <a:lnTo>
                      <a:pt x="35213" y="323518"/>
                    </a:lnTo>
                    <a:lnTo>
                      <a:pt x="41674" y="323518"/>
                    </a:lnTo>
                    <a:lnTo>
                      <a:pt x="41674" y="313644"/>
                    </a:lnTo>
                    <a:lnTo>
                      <a:pt x="42197" y="311477"/>
                    </a:lnTo>
                    <a:lnTo>
                      <a:pt x="42595" y="309309"/>
                    </a:lnTo>
                    <a:lnTo>
                      <a:pt x="42595" y="307006"/>
                    </a:lnTo>
                    <a:lnTo>
                      <a:pt x="40896" y="298483"/>
                    </a:lnTo>
                    <a:lnTo>
                      <a:pt x="36316" y="291533"/>
                    </a:lnTo>
                    <a:lnTo>
                      <a:pt x="29524" y="286821"/>
                    </a:lnTo>
                    <a:lnTo>
                      <a:pt x="21234" y="285090"/>
                    </a:lnTo>
                    <a:close/>
                  </a:path>
                  <a:path w="229234" h="678814">
                    <a:moveTo>
                      <a:pt x="221304" y="323518"/>
                    </a:moveTo>
                    <a:lnTo>
                      <a:pt x="193847" y="323518"/>
                    </a:lnTo>
                    <a:lnTo>
                      <a:pt x="197543" y="326764"/>
                    </a:lnTo>
                    <a:lnTo>
                      <a:pt x="202548" y="328796"/>
                    </a:lnTo>
                    <a:lnTo>
                      <a:pt x="207826" y="328796"/>
                    </a:lnTo>
                    <a:lnTo>
                      <a:pt x="216115" y="327084"/>
                    </a:lnTo>
                    <a:lnTo>
                      <a:pt x="221304" y="323518"/>
                    </a:lnTo>
                    <a:close/>
                  </a:path>
                  <a:path w="229234" h="678814">
                    <a:moveTo>
                      <a:pt x="21234" y="142477"/>
                    </a:moveTo>
                    <a:lnTo>
                      <a:pt x="12965" y="144188"/>
                    </a:lnTo>
                    <a:lnTo>
                      <a:pt x="6215" y="148856"/>
                    </a:lnTo>
                    <a:lnTo>
                      <a:pt x="1667" y="155782"/>
                    </a:lnTo>
                    <a:lnTo>
                      <a:pt x="0" y="164267"/>
                    </a:lnTo>
                    <a:lnTo>
                      <a:pt x="1667" y="172886"/>
                    </a:lnTo>
                    <a:lnTo>
                      <a:pt x="6215" y="179842"/>
                    </a:lnTo>
                    <a:lnTo>
                      <a:pt x="12965" y="184490"/>
                    </a:lnTo>
                    <a:lnTo>
                      <a:pt x="21234" y="186182"/>
                    </a:lnTo>
                    <a:lnTo>
                      <a:pt x="26910" y="186182"/>
                    </a:lnTo>
                    <a:lnTo>
                      <a:pt x="31789" y="184151"/>
                    </a:lnTo>
                    <a:lnTo>
                      <a:pt x="35737" y="180633"/>
                    </a:lnTo>
                    <a:lnTo>
                      <a:pt x="42196" y="180633"/>
                    </a:lnTo>
                    <a:lnTo>
                      <a:pt x="41346" y="172886"/>
                    </a:lnTo>
                    <a:lnTo>
                      <a:pt x="41402" y="171837"/>
                    </a:lnTo>
                    <a:lnTo>
                      <a:pt x="42101" y="169544"/>
                    </a:lnTo>
                    <a:lnTo>
                      <a:pt x="42595" y="167240"/>
                    </a:lnTo>
                    <a:lnTo>
                      <a:pt x="42595" y="164267"/>
                    </a:lnTo>
                    <a:lnTo>
                      <a:pt x="40908" y="155782"/>
                    </a:lnTo>
                    <a:lnTo>
                      <a:pt x="36316" y="148856"/>
                    </a:lnTo>
                    <a:lnTo>
                      <a:pt x="29524" y="144188"/>
                    </a:lnTo>
                    <a:lnTo>
                      <a:pt x="21234" y="142477"/>
                    </a:lnTo>
                    <a:close/>
                  </a:path>
                  <a:path w="229234" h="678814">
                    <a:moveTo>
                      <a:pt x="221752" y="180633"/>
                    </a:moveTo>
                    <a:lnTo>
                      <a:pt x="193449" y="180633"/>
                    </a:lnTo>
                    <a:lnTo>
                      <a:pt x="197020" y="184151"/>
                    </a:lnTo>
                    <a:lnTo>
                      <a:pt x="202150" y="186182"/>
                    </a:lnTo>
                    <a:lnTo>
                      <a:pt x="207826" y="186182"/>
                    </a:lnTo>
                    <a:lnTo>
                      <a:pt x="216115" y="184490"/>
                    </a:lnTo>
                    <a:lnTo>
                      <a:pt x="221752" y="180633"/>
                    </a:lnTo>
                    <a:close/>
                  </a:path>
                  <a:path w="229234" h="678814">
                    <a:moveTo>
                      <a:pt x="21234" y="0"/>
                    </a:moveTo>
                    <a:lnTo>
                      <a:pt x="12965" y="1732"/>
                    </a:lnTo>
                    <a:lnTo>
                      <a:pt x="6215" y="6447"/>
                    </a:lnTo>
                    <a:lnTo>
                      <a:pt x="1667" y="13420"/>
                    </a:lnTo>
                    <a:lnTo>
                      <a:pt x="0" y="21926"/>
                    </a:lnTo>
                    <a:lnTo>
                      <a:pt x="1667" y="30430"/>
                    </a:lnTo>
                    <a:lnTo>
                      <a:pt x="6215" y="37399"/>
                    </a:lnTo>
                    <a:lnTo>
                      <a:pt x="12965" y="42110"/>
                    </a:lnTo>
                    <a:lnTo>
                      <a:pt x="21234" y="43841"/>
                    </a:lnTo>
                    <a:lnTo>
                      <a:pt x="28355" y="43841"/>
                    </a:lnTo>
                    <a:lnTo>
                      <a:pt x="34417" y="40459"/>
                    </a:lnTo>
                    <a:lnTo>
                      <a:pt x="38375" y="34909"/>
                    </a:lnTo>
                    <a:lnTo>
                      <a:pt x="44471" y="34909"/>
                    </a:lnTo>
                    <a:lnTo>
                      <a:pt x="42595" y="21517"/>
                    </a:lnTo>
                    <a:lnTo>
                      <a:pt x="40818" y="13075"/>
                    </a:lnTo>
                    <a:lnTo>
                      <a:pt x="36171" y="6243"/>
                    </a:lnTo>
                    <a:lnTo>
                      <a:pt x="29396" y="1668"/>
                    </a:lnTo>
                    <a:lnTo>
                      <a:pt x="21234" y="0"/>
                    </a:lnTo>
                    <a:close/>
                  </a:path>
                  <a:path w="229234" h="678814">
                    <a:moveTo>
                      <a:pt x="222783" y="37485"/>
                    </a:moveTo>
                    <a:lnTo>
                      <a:pt x="192926" y="37485"/>
                    </a:lnTo>
                    <a:lnTo>
                      <a:pt x="196622" y="41401"/>
                    </a:lnTo>
                    <a:lnTo>
                      <a:pt x="201889" y="43841"/>
                    </a:lnTo>
                    <a:lnTo>
                      <a:pt x="207826" y="43841"/>
                    </a:lnTo>
                    <a:lnTo>
                      <a:pt x="216115" y="42110"/>
                    </a:lnTo>
                    <a:lnTo>
                      <a:pt x="222783" y="37485"/>
                    </a:lnTo>
                    <a:close/>
                  </a:path>
                </a:pathLst>
              </a:custGeom>
              <a:solidFill>
                <a:srgbClr val="ED1B3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19"/>
              <p:cNvSpPr/>
              <p:nvPr/>
            </p:nvSpPr>
            <p:spPr>
              <a:xfrm>
                <a:off x="890437" y="1280637"/>
                <a:ext cx="1107440" cy="1125855"/>
              </a:xfrm>
              <a:custGeom>
                <a:avLst/>
                <a:gdLst/>
                <a:ahLst/>
                <a:cxnLst/>
                <a:rect l="l" t="t" r="r" b="b"/>
                <a:pathLst>
                  <a:path w="1107439" h="1125855">
                    <a:moveTo>
                      <a:pt x="553553" y="0"/>
                    </a:moveTo>
                    <a:lnTo>
                      <a:pt x="505776" y="2085"/>
                    </a:lnTo>
                    <a:lnTo>
                      <a:pt x="459130" y="8228"/>
                    </a:lnTo>
                    <a:lnTo>
                      <a:pt x="413781" y="18257"/>
                    </a:lnTo>
                    <a:lnTo>
                      <a:pt x="369896" y="32002"/>
                    </a:lnTo>
                    <a:lnTo>
                      <a:pt x="327639" y="49292"/>
                    </a:lnTo>
                    <a:lnTo>
                      <a:pt x="287178" y="69956"/>
                    </a:lnTo>
                    <a:lnTo>
                      <a:pt x="248677" y="93824"/>
                    </a:lnTo>
                    <a:lnTo>
                      <a:pt x="212303" y="120725"/>
                    </a:lnTo>
                    <a:lnTo>
                      <a:pt x="178222" y="150488"/>
                    </a:lnTo>
                    <a:lnTo>
                      <a:pt x="146599" y="182943"/>
                    </a:lnTo>
                    <a:lnTo>
                      <a:pt x="117601" y="217918"/>
                    </a:lnTo>
                    <a:lnTo>
                      <a:pt x="91393" y="255243"/>
                    </a:lnTo>
                    <a:lnTo>
                      <a:pt x="68141" y="294748"/>
                    </a:lnTo>
                    <a:lnTo>
                      <a:pt x="48011" y="336261"/>
                    </a:lnTo>
                    <a:lnTo>
                      <a:pt x="31169" y="379613"/>
                    </a:lnTo>
                    <a:lnTo>
                      <a:pt x="17781" y="424631"/>
                    </a:lnTo>
                    <a:lnTo>
                      <a:pt x="8013" y="471146"/>
                    </a:lnTo>
                    <a:lnTo>
                      <a:pt x="2031" y="518987"/>
                    </a:lnTo>
                    <a:lnTo>
                      <a:pt x="0" y="567982"/>
                    </a:lnTo>
                    <a:lnTo>
                      <a:pt x="2219" y="619221"/>
                    </a:lnTo>
                    <a:lnTo>
                      <a:pt x="8751" y="669187"/>
                    </a:lnTo>
                    <a:lnTo>
                      <a:pt x="19407" y="717682"/>
                    </a:lnTo>
                    <a:lnTo>
                      <a:pt x="33996" y="764512"/>
                    </a:lnTo>
                    <a:lnTo>
                      <a:pt x="52331" y="809482"/>
                    </a:lnTo>
                    <a:lnTo>
                      <a:pt x="74220" y="852397"/>
                    </a:lnTo>
                    <a:lnTo>
                      <a:pt x="99476" y="893060"/>
                    </a:lnTo>
                    <a:lnTo>
                      <a:pt x="127908" y="931276"/>
                    </a:lnTo>
                    <a:lnTo>
                      <a:pt x="159327" y="966851"/>
                    </a:lnTo>
                    <a:lnTo>
                      <a:pt x="193545" y="999588"/>
                    </a:lnTo>
                    <a:lnTo>
                      <a:pt x="230371" y="1029292"/>
                    </a:lnTo>
                    <a:lnTo>
                      <a:pt x="269616" y="1055768"/>
                    </a:lnTo>
                    <a:lnTo>
                      <a:pt x="311091" y="1078821"/>
                    </a:lnTo>
                    <a:lnTo>
                      <a:pt x="354606" y="1098255"/>
                    </a:lnTo>
                    <a:lnTo>
                      <a:pt x="399973" y="1113874"/>
                    </a:lnTo>
                    <a:lnTo>
                      <a:pt x="447002" y="1125484"/>
                    </a:lnTo>
                    <a:lnTo>
                      <a:pt x="447002" y="890915"/>
                    </a:lnTo>
                    <a:lnTo>
                      <a:pt x="404992" y="820812"/>
                    </a:lnTo>
                    <a:lnTo>
                      <a:pt x="405558" y="779452"/>
                    </a:lnTo>
                    <a:lnTo>
                      <a:pt x="397987" y="779452"/>
                    </a:lnTo>
                    <a:lnTo>
                      <a:pt x="397987" y="780227"/>
                    </a:lnTo>
                    <a:lnTo>
                      <a:pt x="390165" y="790321"/>
                    </a:lnTo>
                    <a:lnTo>
                      <a:pt x="382255" y="796153"/>
                    </a:lnTo>
                    <a:lnTo>
                      <a:pt x="369483" y="799943"/>
                    </a:lnTo>
                    <a:lnTo>
                      <a:pt x="347078" y="803912"/>
                    </a:lnTo>
                    <a:lnTo>
                      <a:pt x="341830" y="798932"/>
                    </a:lnTo>
                    <a:lnTo>
                      <a:pt x="339134" y="793166"/>
                    </a:lnTo>
                    <a:lnTo>
                      <a:pt x="338142" y="782921"/>
                    </a:lnTo>
                    <a:lnTo>
                      <a:pt x="338000" y="764500"/>
                    </a:lnTo>
                    <a:lnTo>
                      <a:pt x="339418" y="744957"/>
                    </a:lnTo>
                    <a:lnTo>
                      <a:pt x="342539" y="732824"/>
                    </a:lnTo>
                    <a:lnTo>
                      <a:pt x="345659" y="726626"/>
                    </a:lnTo>
                    <a:lnTo>
                      <a:pt x="347078" y="724888"/>
                    </a:lnTo>
                    <a:lnTo>
                      <a:pt x="371240" y="731324"/>
                    </a:lnTo>
                    <a:lnTo>
                      <a:pt x="386939" y="739234"/>
                    </a:lnTo>
                    <a:lnTo>
                      <a:pt x="395435" y="745942"/>
                    </a:lnTo>
                    <a:lnTo>
                      <a:pt x="397987" y="748773"/>
                    </a:lnTo>
                    <a:lnTo>
                      <a:pt x="397987" y="749547"/>
                    </a:lnTo>
                    <a:lnTo>
                      <a:pt x="405558" y="749547"/>
                    </a:lnTo>
                    <a:lnTo>
                      <a:pt x="405252" y="696804"/>
                    </a:lnTo>
                    <a:lnTo>
                      <a:pt x="404239" y="636923"/>
                    </a:lnTo>
                    <a:lnTo>
                      <a:pt x="389475" y="636923"/>
                    </a:lnTo>
                    <a:lnTo>
                      <a:pt x="389475" y="637697"/>
                    </a:lnTo>
                    <a:lnTo>
                      <a:pt x="381758" y="647898"/>
                    </a:lnTo>
                    <a:lnTo>
                      <a:pt x="373883" y="653766"/>
                    </a:lnTo>
                    <a:lnTo>
                      <a:pt x="361077" y="657524"/>
                    </a:lnTo>
                    <a:lnTo>
                      <a:pt x="338565" y="661393"/>
                    </a:lnTo>
                    <a:lnTo>
                      <a:pt x="333311" y="656295"/>
                    </a:lnTo>
                    <a:lnTo>
                      <a:pt x="330612" y="650489"/>
                    </a:lnTo>
                    <a:lnTo>
                      <a:pt x="329618" y="640279"/>
                    </a:lnTo>
                    <a:lnTo>
                      <a:pt x="329476" y="621970"/>
                    </a:lnTo>
                    <a:lnTo>
                      <a:pt x="330896" y="602456"/>
                    </a:lnTo>
                    <a:lnTo>
                      <a:pt x="334021" y="590389"/>
                    </a:lnTo>
                    <a:lnTo>
                      <a:pt x="337145" y="584256"/>
                    </a:lnTo>
                    <a:lnTo>
                      <a:pt x="338565" y="582547"/>
                    </a:lnTo>
                    <a:lnTo>
                      <a:pt x="362807" y="588874"/>
                    </a:lnTo>
                    <a:lnTo>
                      <a:pt x="378497" y="596727"/>
                    </a:lnTo>
                    <a:lnTo>
                      <a:pt x="386949" y="603415"/>
                    </a:lnTo>
                    <a:lnTo>
                      <a:pt x="389475" y="606243"/>
                    </a:lnTo>
                    <a:lnTo>
                      <a:pt x="389475" y="607018"/>
                    </a:lnTo>
                    <a:lnTo>
                      <a:pt x="403097" y="607018"/>
                    </a:lnTo>
                    <a:lnTo>
                      <a:pt x="401959" y="577896"/>
                    </a:lnTo>
                    <a:lnTo>
                      <a:pt x="400499" y="549103"/>
                    </a:lnTo>
                    <a:lnTo>
                      <a:pt x="398684" y="521111"/>
                    </a:lnTo>
                    <a:lnTo>
                      <a:pt x="396480" y="494393"/>
                    </a:lnTo>
                    <a:lnTo>
                      <a:pt x="383234" y="494393"/>
                    </a:lnTo>
                    <a:lnTo>
                      <a:pt x="383234" y="495168"/>
                    </a:lnTo>
                    <a:lnTo>
                      <a:pt x="375627" y="505368"/>
                    </a:lnTo>
                    <a:lnTo>
                      <a:pt x="367808" y="511235"/>
                    </a:lnTo>
                    <a:lnTo>
                      <a:pt x="355021" y="514990"/>
                    </a:lnTo>
                    <a:lnTo>
                      <a:pt x="332513" y="518853"/>
                    </a:lnTo>
                    <a:lnTo>
                      <a:pt x="327259" y="513873"/>
                    </a:lnTo>
                    <a:lnTo>
                      <a:pt x="324560" y="508107"/>
                    </a:lnTo>
                    <a:lnTo>
                      <a:pt x="323566" y="497861"/>
                    </a:lnTo>
                    <a:lnTo>
                      <a:pt x="323424" y="479440"/>
                    </a:lnTo>
                    <a:lnTo>
                      <a:pt x="324844" y="459927"/>
                    </a:lnTo>
                    <a:lnTo>
                      <a:pt x="327969" y="447859"/>
                    </a:lnTo>
                    <a:lnTo>
                      <a:pt x="331093" y="441726"/>
                    </a:lnTo>
                    <a:lnTo>
                      <a:pt x="332513" y="440018"/>
                    </a:lnTo>
                    <a:lnTo>
                      <a:pt x="356725" y="446339"/>
                    </a:lnTo>
                    <a:lnTo>
                      <a:pt x="372351" y="454194"/>
                    </a:lnTo>
                    <a:lnTo>
                      <a:pt x="380738" y="460884"/>
                    </a:lnTo>
                    <a:lnTo>
                      <a:pt x="383234" y="463713"/>
                    </a:lnTo>
                    <a:lnTo>
                      <a:pt x="383234" y="464488"/>
                    </a:lnTo>
                    <a:lnTo>
                      <a:pt x="393255" y="464488"/>
                    </a:lnTo>
                    <a:lnTo>
                      <a:pt x="390256" y="443317"/>
                    </a:lnTo>
                    <a:lnTo>
                      <a:pt x="388603" y="433571"/>
                    </a:lnTo>
                    <a:lnTo>
                      <a:pt x="386825" y="424479"/>
                    </a:lnTo>
                    <a:lnTo>
                      <a:pt x="381530" y="370832"/>
                    </a:lnTo>
                    <a:lnTo>
                      <a:pt x="391740" y="342246"/>
                    </a:lnTo>
                    <a:lnTo>
                      <a:pt x="414022" y="333493"/>
                    </a:lnTo>
                    <a:lnTo>
                      <a:pt x="444945" y="339346"/>
                    </a:lnTo>
                    <a:lnTo>
                      <a:pt x="481074" y="354575"/>
                    </a:lnTo>
                    <a:lnTo>
                      <a:pt x="517376" y="356198"/>
                    </a:lnTo>
                    <a:lnTo>
                      <a:pt x="557576" y="335627"/>
                    </a:lnTo>
                    <a:lnTo>
                      <a:pt x="597396" y="302594"/>
                    </a:lnTo>
                    <a:lnTo>
                      <a:pt x="632555" y="266830"/>
                    </a:lnTo>
                    <a:lnTo>
                      <a:pt x="658775" y="238066"/>
                    </a:lnTo>
                    <a:lnTo>
                      <a:pt x="681999" y="219034"/>
                    </a:lnTo>
                    <a:lnTo>
                      <a:pt x="706859" y="209921"/>
                    </a:lnTo>
                    <a:lnTo>
                      <a:pt x="727451" y="216635"/>
                    </a:lnTo>
                    <a:lnTo>
                      <a:pt x="737868" y="245086"/>
                    </a:lnTo>
                    <a:lnTo>
                      <a:pt x="732208" y="301184"/>
                    </a:lnTo>
                    <a:lnTo>
                      <a:pt x="729361" y="315710"/>
                    </a:lnTo>
                    <a:lnTo>
                      <a:pt x="726764" y="332347"/>
                    </a:lnTo>
                    <a:lnTo>
                      <a:pt x="722176" y="371088"/>
                    </a:lnTo>
                    <a:lnTo>
                      <a:pt x="718580" y="415601"/>
                    </a:lnTo>
                    <a:lnTo>
                      <a:pt x="715548" y="464488"/>
                    </a:lnTo>
                    <a:lnTo>
                      <a:pt x="723684" y="464488"/>
                    </a:lnTo>
                    <a:lnTo>
                      <a:pt x="723684" y="463713"/>
                    </a:lnTo>
                    <a:lnTo>
                      <a:pt x="731512" y="453507"/>
                    </a:lnTo>
                    <a:lnTo>
                      <a:pt x="739425" y="447636"/>
                    </a:lnTo>
                    <a:lnTo>
                      <a:pt x="752194" y="443880"/>
                    </a:lnTo>
                    <a:lnTo>
                      <a:pt x="774594" y="440018"/>
                    </a:lnTo>
                    <a:lnTo>
                      <a:pt x="779957" y="445004"/>
                    </a:lnTo>
                    <a:lnTo>
                      <a:pt x="782711" y="450772"/>
                    </a:lnTo>
                    <a:lnTo>
                      <a:pt x="783726" y="461019"/>
                    </a:lnTo>
                    <a:lnTo>
                      <a:pt x="783871" y="479440"/>
                    </a:lnTo>
                    <a:lnTo>
                      <a:pt x="782421" y="498952"/>
                    </a:lnTo>
                    <a:lnTo>
                      <a:pt x="779232" y="511017"/>
                    </a:lnTo>
                    <a:lnTo>
                      <a:pt x="776043" y="517146"/>
                    </a:lnTo>
                    <a:lnTo>
                      <a:pt x="774594" y="518853"/>
                    </a:lnTo>
                    <a:lnTo>
                      <a:pt x="750436" y="512532"/>
                    </a:lnTo>
                    <a:lnTo>
                      <a:pt x="734736" y="504682"/>
                    </a:lnTo>
                    <a:lnTo>
                      <a:pt x="726238" y="497995"/>
                    </a:lnTo>
                    <a:lnTo>
                      <a:pt x="723684" y="495168"/>
                    </a:lnTo>
                    <a:lnTo>
                      <a:pt x="723684" y="494393"/>
                    </a:lnTo>
                    <a:lnTo>
                      <a:pt x="714229" y="494393"/>
                    </a:lnTo>
                    <a:lnTo>
                      <a:pt x="712051" y="550847"/>
                    </a:lnTo>
                    <a:lnTo>
                      <a:pt x="710439" y="607018"/>
                    </a:lnTo>
                    <a:lnTo>
                      <a:pt x="716501" y="607018"/>
                    </a:lnTo>
                    <a:lnTo>
                      <a:pt x="716501" y="606243"/>
                    </a:lnTo>
                    <a:lnTo>
                      <a:pt x="724214" y="596042"/>
                    </a:lnTo>
                    <a:lnTo>
                      <a:pt x="732068" y="590174"/>
                    </a:lnTo>
                    <a:lnTo>
                      <a:pt x="744815" y="586416"/>
                    </a:lnTo>
                    <a:lnTo>
                      <a:pt x="767212" y="582547"/>
                    </a:lnTo>
                    <a:lnTo>
                      <a:pt x="772575" y="587533"/>
                    </a:lnTo>
                    <a:lnTo>
                      <a:pt x="775329" y="593302"/>
                    </a:lnTo>
                    <a:lnTo>
                      <a:pt x="776344" y="603549"/>
                    </a:lnTo>
                    <a:lnTo>
                      <a:pt x="776489" y="621970"/>
                    </a:lnTo>
                    <a:lnTo>
                      <a:pt x="775039" y="641400"/>
                    </a:lnTo>
                    <a:lnTo>
                      <a:pt x="771850" y="653477"/>
                    </a:lnTo>
                    <a:lnTo>
                      <a:pt x="768661" y="659656"/>
                    </a:lnTo>
                    <a:lnTo>
                      <a:pt x="767212" y="661393"/>
                    </a:lnTo>
                    <a:lnTo>
                      <a:pt x="743085" y="655067"/>
                    </a:lnTo>
                    <a:lnTo>
                      <a:pt x="727454" y="647213"/>
                    </a:lnTo>
                    <a:lnTo>
                      <a:pt x="719024" y="640525"/>
                    </a:lnTo>
                    <a:lnTo>
                      <a:pt x="716501" y="637697"/>
                    </a:lnTo>
                    <a:lnTo>
                      <a:pt x="716501" y="636923"/>
                    </a:lnTo>
                    <a:lnTo>
                      <a:pt x="709873" y="636923"/>
                    </a:lnTo>
                    <a:lnTo>
                      <a:pt x="708733" y="724823"/>
                    </a:lnTo>
                    <a:lnTo>
                      <a:pt x="708554" y="749547"/>
                    </a:lnTo>
                    <a:lnTo>
                      <a:pt x="716501" y="749547"/>
                    </a:lnTo>
                    <a:lnTo>
                      <a:pt x="716501" y="748773"/>
                    </a:lnTo>
                    <a:lnTo>
                      <a:pt x="724214" y="738572"/>
                    </a:lnTo>
                    <a:lnTo>
                      <a:pt x="732068" y="732704"/>
                    </a:lnTo>
                    <a:lnTo>
                      <a:pt x="744815" y="728946"/>
                    </a:lnTo>
                    <a:lnTo>
                      <a:pt x="767212" y="725077"/>
                    </a:lnTo>
                    <a:lnTo>
                      <a:pt x="772575" y="730063"/>
                    </a:lnTo>
                    <a:lnTo>
                      <a:pt x="775329" y="735832"/>
                    </a:lnTo>
                    <a:lnTo>
                      <a:pt x="776344" y="746079"/>
                    </a:lnTo>
                    <a:lnTo>
                      <a:pt x="776489" y="764500"/>
                    </a:lnTo>
                    <a:lnTo>
                      <a:pt x="775039" y="784012"/>
                    </a:lnTo>
                    <a:lnTo>
                      <a:pt x="771850" y="796076"/>
                    </a:lnTo>
                    <a:lnTo>
                      <a:pt x="768661" y="802205"/>
                    </a:lnTo>
                    <a:lnTo>
                      <a:pt x="767212" y="803912"/>
                    </a:lnTo>
                    <a:lnTo>
                      <a:pt x="743085" y="797512"/>
                    </a:lnTo>
                    <a:lnTo>
                      <a:pt x="727454" y="789670"/>
                    </a:lnTo>
                    <a:lnTo>
                      <a:pt x="719024" y="783028"/>
                    </a:lnTo>
                    <a:lnTo>
                      <a:pt x="716501" y="780227"/>
                    </a:lnTo>
                    <a:lnTo>
                      <a:pt x="716501" y="779452"/>
                    </a:lnTo>
                    <a:lnTo>
                      <a:pt x="708554" y="779452"/>
                    </a:lnTo>
                    <a:lnTo>
                      <a:pt x="708554" y="820812"/>
                    </a:lnTo>
                    <a:lnTo>
                      <a:pt x="666723" y="890915"/>
                    </a:lnTo>
                    <a:lnTo>
                      <a:pt x="666723" y="1124122"/>
                    </a:lnTo>
                    <a:lnTo>
                      <a:pt x="713116" y="1112055"/>
                    </a:lnTo>
                    <a:lnTo>
                      <a:pt x="757856" y="1096077"/>
                    </a:lnTo>
                    <a:lnTo>
                      <a:pt x="800759" y="1076378"/>
                    </a:lnTo>
                    <a:lnTo>
                      <a:pt x="841639" y="1053147"/>
                    </a:lnTo>
                    <a:lnTo>
                      <a:pt x="880311" y="1026575"/>
                    </a:lnTo>
                    <a:lnTo>
                      <a:pt x="916590" y="996850"/>
                    </a:lnTo>
                    <a:lnTo>
                      <a:pt x="950292" y="964163"/>
                    </a:lnTo>
                    <a:lnTo>
                      <a:pt x="981231" y="928703"/>
                    </a:lnTo>
                    <a:lnTo>
                      <a:pt x="1009223" y="890660"/>
                    </a:lnTo>
                    <a:lnTo>
                      <a:pt x="1034083" y="850225"/>
                    </a:lnTo>
                    <a:lnTo>
                      <a:pt x="1055625" y="807586"/>
                    </a:lnTo>
                    <a:lnTo>
                      <a:pt x="1073666" y="762933"/>
                    </a:lnTo>
                    <a:lnTo>
                      <a:pt x="1088019" y="716457"/>
                    </a:lnTo>
                    <a:lnTo>
                      <a:pt x="1098500" y="668346"/>
                    </a:lnTo>
                    <a:lnTo>
                      <a:pt x="1104925" y="618792"/>
                    </a:lnTo>
                    <a:lnTo>
                      <a:pt x="1107107" y="567982"/>
                    </a:lnTo>
                    <a:lnTo>
                      <a:pt x="1105076" y="518987"/>
                    </a:lnTo>
                    <a:lnTo>
                      <a:pt x="1099094" y="471146"/>
                    </a:lnTo>
                    <a:lnTo>
                      <a:pt x="1089325" y="424631"/>
                    </a:lnTo>
                    <a:lnTo>
                      <a:pt x="1075937" y="379613"/>
                    </a:lnTo>
                    <a:lnTo>
                      <a:pt x="1059096" y="336261"/>
                    </a:lnTo>
                    <a:lnTo>
                      <a:pt x="1038966" y="294748"/>
                    </a:lnTo>
                    <a:lnTo>
                      <a:pt x="1015714" y="255243"/>
                    </a:lnTo>
                    <a:lnTo>
                      <a:pt x="989506" y="217918"/>
                    </a:lnTo>
                    <a:lnTo>
                      <a:pt x="960508" y="182943"/>
                    </a:lnTo>
                    <a:lnTo>
                      <a:pt x="928885" y="150488"/>
                    </a:lnTo>
                    <a:lnTo>
                      <a:pt x="894804" y="120725"/>
                    </a:lnTo>
                    <a:lnTo>
                      <a:pt x="858430" y="93824"/>
                    </a:lnTo>
                    <a:lnTo>
                      <a:pt x="819929" y="69956"/>
                    </a:lnTo>
                    <a:lnTo>
                      <a:pt x="779468" y="49292"/>
                    </a:lnTo>
                    <a:lnTo>
                      <a:pt x="737211" y="32002"/>
                    </a:lnTo>
                    <a:lnTo>
                      <a:pt x="693326" y="18257"/>
                    </a:lnTo>
                    <a:lnTo>
                      <a:pt x="647977" y="8228"/>
                    </a:lnTo>
                    <a:lnTo>
                      <a:pt x="601331" y="2085"/>
                    </a:lnTo>
                    <a:lnTo>
                      <a:pt x="553553" y="0"/>
                    </a:lnTo>
                    <a:close/>
                  </a:path>
                </a:pathLst>
              </a:custGeom>
              <a:solidFill>
                <a:srgbClr val="ED1C2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5" name="object 20"/>
            <p:cNvSpPr/>
            <p:nvPr/>
          </p:nvSpPr>
          <p:spPr>
            <a:xfrm>
              <a:off x="2179891" y="1280102"/>
              <a:ext cx="1715770" cy="524510"/>
            </a:xfrm>
            <a:custGeom>
              <a:avLst/>
              <a:gdLst/>
              <a:ahLst/>
              <a:cxnLst/>
              <a:rect l="l" t="t" r="r" b="b"/>
              <a:pathLst>
                <a:path w="1715770" h="524510">
                  <a:moveTo>
                    <a:pt x="254635" y="523925"/>
                  </a:moveTo>
                  <a:lnTo>
                    <a:pt x="121094" y="238747"/>
                  </a:lnTo>
                  <a:lnTo>
                    <a:pt x="250278" y="12"/>
                  </a:lnTo>
                  <a:lnTo>
                    <a:pt x="192697" y="12"/>
                  </a:lnTo>
                  <a:lnTo>
                    <a:pt x="56908" y="253009"/>
                  </a:lnTo>
                  <a:lnTo>
                    <a:pt x="56908" y="12"/>
                  </a:lnTo>
                  <a:lnTo>
                    <a:pt x="0" y="12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715770" h="524510">
                  <a:moveTo>
                    <a:pt x="561822" y="523925"/>
                  </a:moveTo>
                  <a:lnTo>
                    <a:pt x="542124" y="418414"/>
                  </a:lnTo>
                  <a:lnTo>
                    <a:pt x="532777" y="368300"/>
                  </a:lnTo>
                  <a:lnTo>
                    <a:pt x="477113" y="70154"/>
                  </a:lnTo>
                  <a:lnTo>
                    <a:pt x="477113" y="368300"/>
                  </a:lnTo>
                  <a:lnTo>
                    <a:pt x="363296" y="368300"/>
                  </a:lnTo>
                  <a:lnTo>
                    <a:pt x="419544" y="65862"/>
                  </a:lnTo>
                  <a:lnTo>
                    <a:pt x="477113" y="368300"/>
                  </a:lnTo>
                  <a:lnTo>
                    <a:pt x="477113" y="70154"/>
                  </a:lnTo>
                  <a:lnTo>
                    <a:pt x="476313" y="65862"/>
                  </a:lnTo>
                  <a:lnTo>
                    <a:pt x="464019" y="0"/>
                  </a:lnTo>
                  <a:lnTo>
                    <a:pt x="381558" y="0"/>
                  </a:lnTo>
                  <a:lnTo>
                    <a:pt x="283883" y="523925"/>
                  </a:lnTo>
                  <a:lnTo>
                    <a:pt x="336296" y="523925"/>
                  </a:lnTo>
                  <a:lnTo>
                    <a:pt x="356019" y="418414"/>
                  </a:lnTo>
                  <a:lnTo>
                    <a:pt x="485190" y="418414"/>
                  </a:lnTo>
                  <a:lnTo>
                    <a:pt x="504913" y="523925"/>
                  </a:lnTo>
                  <a:lnTo>
                    <a:pt x="561822" y="523925"/>
                  </a:lnTo>
                  <a:close/>
                </a:path>
                <a:path w="1715770" h="524510">
                  <a:moveTo>
                    <a:pt x="869670" y="0"/>
                  </a:moveTo>
                  <a:lnTo>
                    <a:pt x="661746" y="0"/>
                  </a:lnTo>
                  <a:lnTo>
                    <a:pt x="647852" y="396684"/>
                  </a:lnTo>
                  <a:lnTo>
                    <a:pt x="645007" y="429564"/>
                  </a:lnTo>
                  <a:lnTo>
                    <a:pt x="636625" y="452932"/>
                  </a:lnTo>
                  <a:lnTo>
                    <a:pt x="619620" y="466877"/>
                  </a:lnTo>
                  <a:lnTo>
                    <a:pt x="590943" y="471512"/>
                  </a:lnTo>
                  <a:lnTo>
                    <a:pt x="590943" y="523849"/>
                  </a:lnTo>
                  <a:lnTo>
                    <a:pt x="600481" y="523849"/>
                  </a:lnTo>
                  <a:lnTo>
                    <a:pt x="649020" y="514858"/>
                  </a:lnTo>
                  <a:lnTo>
                    <a:pt x="680034" y="489635"/>
                  </a:lnTo>
                  <a:lnTo>
                    <a:pt x="696976" y="448983"/>
                  </a:lnTo>
                  <a:lnTo>
                    <a:pt x="703313" y="393700"/>
                  </a:lnTo>
                  <a:lnTo>
                    <a:pt x="714959" y="53098"/>
                  </a:lnTo>
                  <a:lnTo>
                    <a:pt x="812761" y="53098"/>
                  </a:lnTo>
                  <a:lnTo>
                    <a:pt x="812761" y="523925"/>
                  </a:lnTo>
                  <a:lnTo>
                    <a:pt x="869670" y="523925"/>
                  </a:lnTo>
                  <a:lnTo>
                    <a:pt x="869670" y="0"/>
                  </a:lnTo>
                  <a:close/>
                </a:path>
                <a:path w="1715770" h="524510">
                  <a:moveTo>
                    <a:pt x="1140015" y="0"/>
                  </a:moveTo>
                  <a:lnTo>
                    <a:pt x="1076490" y="0"/>
                  </a:lnTo>
                  <a:lnTo>
                    <a:pt x="994829" y="246214"/>
                  </a:lnTo>
                  <a:lnTo>
                    <a:pt x="949566" y="390702"/>
                  </a:lnTo>
                  <a:lnTo>
                    <a:pt x="949566" y="0"/>
                  </a:lnTo>
                  <a:lnTo>
                    <a:pt x="899274" y="0"/>
                  </a:lnTo>
                  <a:lnTo>
                    <a:pt x="899274" y="523925"/>
                  </a:lnTo>
                  <a:lnTo>
                    <a:pt x="958303" y="523925"/>
                  </a:lnTo>
                  <a:lnTo>
                    <a:pt x="1033475" y="282206"/>
                  </a:lnTo>
                  <a:lnTo>
                    <a:pt x="1088936" y="107010"/>
                  </a:lnTo>
                  <a:lnTo>
                    <a:pt x="1088936" y="523925"/>
                  </a:lnTo>
                  <a:lnTo>
                    <a:pt x="1140015" y="523925"/>
                  </a:lnTo>
                  <a:lnTo>
                    <a:pt x="1140015" y="0"/>
                  </a:lnTo>
                  <a:close/>
                </a:path>
                <a:path w="1715770" h="524510">
                  <a:moveTo>
                    <a:pt x="1408480" y="0"/>
                  </a:moveTo>
                  <a:lnTo>
                    <a:pt x="1351572" y="0"/>
                  </a:lnTo>
                  <a:lnTo>
                    <a:pt x="1351572" y="236220"/>
                  </a:lnTo>
                  <a:lnTo>
                    <a:pt x="1226108" y="236220"/>
                  </a:lnTo>
                  <a:lnTo>
                    <a:pt x="1226108" y="0"/>
                  </a:lnTo>
                  <a:lnTo>
                    <a:pt x="1169200" y="0"/>
                  </a:lnTo>
                  <a:lnTo>
                    <a:pt x="1169200" y="236220"/>
                  </a:lnTo>
                  <a:lnTo>
                    <a:pt x="1169200" y="288290"/>
                  </a:lnTo>
                  <a:lnTo>
                    <a:pt x="1169200" y="524510"/>
                  </a:lnTo>
                  <a:lnTo>
                    <a:pt x="1226108" y="524510"/>
                  </a:lnTo>
                  <a:lnTo>
                    <a:pt x="1226108" y="288290"/>
                  </a:lnTo>
                  <a:lnTo>
                    <a:pt x="1351572" y="288290"/>
                  </a:lnTo>
                  <a:lnTo>
                    <a:pt x="1351572" y="524510"/>
                  </a:lnTo>
                  <a:lnTo>
                    <a:pt x="1408480" y="524510"/>
                  </a:lnTo>
                  <a:lnTo>
                    <a:pt x="1408480" y="288290"/>
                  </a:lnTo>
                  <a:lnTo>
                    <a:pt x="1408480" y="236220"/>
                  </a:lnTo>
                  <a:lnTo>
                    <a:pt x="1408480" y="0"/>
                  </a:lnTo>
                  <a:close/>
                </a:path>
                <a:path w="1715770" h="524510">
                  <a:moveTo>
                    <a:pt x="1715617" y="523925"/>
                  </a:moveTo>
                  <a:lnTo>
                    <a:pt x="1695919" y="418414"/>
                  </a:lnTo>
                  <a:lnTo>
                    <a:pt x="1686572" y="368300"/>
                  </a:lnTo>
                  <a:lnTo>
                    <a:pt x="1631048" y="70904"/>
                  </a:lnTo>
                  <a:lnTo>
                    <a:pt x="1631048" y="368300"/>
                  </a:lnTo>
                  <a:lnTo>
                    <a:pt x="1517218" y="368300"/>
                  </a:lnTo>
                  <a:lnTo>
                    <a:pt x="1573339" y="65862"/>
                  </a:lnTo>
                  <a:lnTo>
                    <a:pt x="1631048" y="368300"/>
                  </a:lnTo>
                  <a:lnTo>
                    <a:pt x="1631048" y="70904"/>
                  </a:lnTo>
                  <a:lnTo>
                    <a:pt x="1630108" y="65862"/>
                  </a:lnTo>
                  <a:lnTo>
                    <a:pt x="1617814" y="0"/>
                  </a:lnTo>
                  <a:lnTo>
                    <a:pt x="1535353" y="0"/>
                  </a:lnTo>
                  <a:lnTo>
                    <a:pt x="1437678" y="523925"/>
                  </a:lnTo>
                  <a:lnTo>
                    <a:pt x="1490230" y="523925"/>
                  </a:lnTo>
                  <a:lnTo>
                    <a:pt x="1509941" y="418414"/>
                  </a:lnTo>
                  <a:lnTo>
                    <a:pt x="1638985" y="418414"/>
                  </a:lnTo>
                  <a:lnTo>
                    <a:pt x="1658708" y="523925"/>
                  </a:lnTo>
                  <a:lnTo>
                    <a:pt x="1715617" y="523925"/>
                  </a:lnTo>
                  <a:close/>
                </a:path>
              </a:pathLst>
            </a:custGeom>
            <a:solidFill>
              <a:srgbClr val="ED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1"/>
            <p:cNvSpPr/>
            <p:nvPr/>
          </p:nvSpPr>
          <p:spPr>
            <a:xfrm>
              <a:off x="2179891" y="1892979"/>
              <a:ext cx="1891030" cy="524510"/>
            </a:xfrm>
            <a:custGeom>
              <a:avLst/>
              <a:gdLst/>
              <a:ahLst/>
              <a:cxnLst/>
              <a:rect l="l" t="t" r="r" b="b"/>
              <a:pathLst>
                <a:path w="1891029" h="524510">
                  <a:moveTo>
                    <a:pt x="254635" y="523925"/>
                  </a:moveTo>
                  <a:lnTo>
                    <a:pt x="121094" y="238734"/>
                  </a:lnTo>
                  <a:lnTo>
                    <a:pt x="250278" y="0"/>
                  </a:lnTo>
                  <a:lnTo>
                    <a:pt x="192697" y="0"/>
                  </a:lnTo>
                  <a:lnTo>
                    <a:pt x="56908" y="252996"/>
                  </a:lnTo>
                  <a:lnTo>
                    <a:pt x="56908" y="0"/>
                  </a:lnTo>
                  <a:lnTo>
                    <a:pt x="0" y="0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891029" h="524510">
                  <a:moveTo>
                    <a:pt x="510019" y="128054"/>
                  </a:moveTo>
                  <a:lnTo>
                    <a:pt x="503389" y="74536"/>
                  </a:lnTo>
                  <a:lnTo>
                    <a:pt x="492429" y="53098"/>
                  </a:lnTo>
                  <a:lnTo>
                    <a:pt x="482790" y="34239"/>
                  </a:lnTo>
                  <a:lnTo>
                    <a:pt x="453771" y="13563"/>
                  </a:lnTo>
                  <a:lnTo>
                    <a:pt x="453771" y="125069"/>
                  </a:lnTo>
                  <a:lnTo>
                    <a:pt x="453771" y="194602"/>
                  </a:lnTo>
                  <a:lnTo>
                    <a:pt x="449922" y="226796"/>
                  </a:lnTo>
                  <a:lnTo>
                    <a:pt x="438289" y="248615"/>
                  </a:lnTo>
                  <a:lnTo>
                    <a:pt x="418706" y="261023"/>
                  </a:lnTo>
                  <a:lnTo>
                    <a:pt x="391033" y="264947"/>
                  </a:lnTo>
                  <a:lnTo>
                    <a:pt x="340741" y="264947"/>
                  </a:lnTo>
                  <a:lnTo>
                    <a:pt x="340741" y="53098"/>
                  </a:lnTo>
                  <a:lnTo>
                    <a:pt x="395401" y="53098"/>
                  </a:lnTo>
                  <a:lnTo>
                    <a:pt x="422059" y="57607"/>
                  </a:lnTo>
                  <a:lnTo>
                    <a:pt x="440169" y="71107"/>
                  </a:lnTo>
                  <a:lnTo>
                    <a:pt x="450494" y="93599"/>
                  </a:lnTo>
                  <a:lnTo>
                    <a:pt x="453771" y="125069"/>
                  </a:lnTo>
                  <a:lnTo>
                    <a:pt x="453771" y="13563"/>
                  </a:lnTo>
                  <a:lnTo>
                    <a:pt x="447154" y="8839"/>
                  </a:lnTo>
                  <a:lnTo>
                    <a:pt x="395401" y="0"/>
                  </a:lnTo>
                  <a:lnTo>
                    <a:pt x="283832" y="0"/>
                  </a:lnTo>
                  <a:lnTo>
                    <a:pt x="283832" y="523925"/>
                  </a:lnTo>
                  <a:lnTo>
                    <a:pt x="340741" y="523925"/>
                  </a:lnTo>
                  <a:lnTo>
                    <a:pt x="340741" y="317373"/>
                  </a:lnTo>
                  <a:lnTo>
                    <a:pt x="391033" y="317373"/>
                  </a:lnTo>
                  <a:lnTo>
                    <a:pt x="443801" y="309308"/>
                  </a:lnTo>
                  <a:lnTo>
                    <a:pt x="480910" y="285318"/>
                  </a:lnTo>
                  <a:lnTo>
                    <a:pt x="492188" y="264947"/>
                  </a:lnTo>
                  <a:lnTo>
                    <a:pt x="502818" y="245757"/>
                  </a:lnTo>
                  <a:lnTo>
                    <a:pt x="510019" y="190931"/>
                  </a:lnTo>
                  <a:lnTo>
                    <a:pt x="510019" y="128054"/>
                  </a:lnTo>
                  <a:close/>
                </a:path>
                <a:path w="1891029" h="524510">
                  <a:moveTo>
                    <a:pt x="788098" y="523925"/>
                  </a:moveTo>
                  <a:lnTo>
                    <a:pt x="768388" y="418401"/>
                  </a:lnTo>
                  <a:lnTo>
                    <a:pt x="759040" y="368287"/>
                  </a:lnTo>
                  <a:lnTo>
                    <a:pt x="703376" y="70154"/>
                  </a:lnTo>
                  <a:lnTo>
                    <a:pt x="703376" y="368287"/>
                  </a:lnTo>
                  <a:lnTo>
                    <a:pt x="589559" y="368287"/>
                  </a:lnTo>
                  <a:lnTo>
                    <a:pt x="645807" y="65862"/>
                  </a:lnTo>
                  <a:lnTo>
                    <a:pt x="703376" y="368287"/>
                  </a:lnTo>
                  <a:lnTo>
                    <a:pt x="703376" y="70154"/>
                  </a:lnTo>
                  <a:lnTo>
                    <a:pt x="702576" y="65862"/>
                  </a:lnTo>
                  <a:lnTo>
                    <a:pt x="690283" y="0"/>
                  </a:lnTo>
                  <a:lnTo>
                    <a:pt x="607822" y="0"/>
                  </a:lnTo>
                  <a:lnTo>
                    <a:pt x="510019" y="523925"/>
                  </a:lnTo>
                  <a:lnTo>
                    <a:pt x="562559" y="523925"/>
                  </a:lnTo>
                  <a:lnTo>
                    <a:pt x="582282" y="418401"/>
                  </a:lnTo>
                  <a:lnTo>
                    <a:pt x="711454" y="418401"/>
                  </a:lnTo>
                  <a:lnTo>
                    <a:pt x="731177" y="523925"/>
                  </a:lnTo>
                  <a:lnTo>
                    <a:pt x="788098" y="523925"/>
                  </a:lnTo>
                  <a:close/>
                </a:path>
                <a:path w="1891029" h="524510">
                  <a:moveTo>
                    <a:pt x="1047051" y="129311"/>
                  </a:moveTo>
                  <a:lnTo>
                    <a:pt x="1040104" y="76276"/>
                  </a:lnTo>
                  <a:lnTo>
                    <a:pt x="1018933" y="35496"/>
                  </a:lnTo>
                  <a:lnTo>
                    <a:pt x="983005" y="9321"/>
                  </a:lnTo>
                  <a:lnTo>
                    <a:pt x="931760" y="76"/>
                  </a:lnTo>
                  <a:lnTo>
                    <a:pt x="880935" y="9321"/>
                  </a:lnTo>
                  <a:lnTo>
                    <a:pt x="845248" y="35496"/>
                  </a:lnTo>
                  <a:lnTo>
                    <a:pt x="824191" y="76276"/>
                  </a:lnTo>
                  <a:lnTo>
                    <a:pt x="817283" y="129311"/>
                  </a:lnTo>
                  <a:lnTo>
                    <a:pt x="817283" y="394855"/>
                  </a:lnTo>
                  <a:lnTo>
                    <a:pt x="824191" y="447827"/>
                  </a:lnTo>
                  <a:lnTo>
                    <a:pt x="845248" y="488569"/>
                  </a:lnTo>
                  <a:lnTo>
                    <a:pt x="880935" y="514731"/>
                  </a:lnTo>
                  <a:lnTo>
                    <a:pt x="931760" y="523976"/>
                  </a:lnTo>
                  <a:lnTo>
                    <a:pt x="983005" y="514731"/>
                  </a:lnTo>
                  <a:lnTo>
                    <a:pt x="1018933" y="488569"/>
                  </a:lnTo>
                  <a:lnTo>
                    <a:pt x="1040104" y="447827"/>
                  </a:lnTo>
                  <a:lnTo>
                    <a:pt x="1047051" y="394855"/>
                  </a:lnTo>
                  <a:lnTo>
                    <a:pt x="1047051" y="330962"/>
                  </a:lnTo>
                  <a:lnTo>
                    <a:pt x="993051" y="330962"/>
                  </a:lnTo>
                  <a:lnTo>
                    <a:pt x="993051" y="397789"/>
                  </a:lnTo>
                  <a:lnTo>
                    <a:pt x="989545" y="428853"/>
                  </a:lnTo>
                  <a:lnTo>
                    <a:pt x="978725" y="452170"/>
                  </a:lnTo>
                  <a:lnTo>
                    <a:pt x="960107" y="466826"/>
                  </a:lnTo>
                  <a:lnTo>
                    <a:pt x="933221" y="471919"/>
                  </a:lnTo>
                  <a:lnTo>
                    <a:pt x="906627" y="466826"/>
                  </a:lnTo>
                  <a:lnTo>
                    <a:pt x="887971" y="452170"/>
                  </a:lnTo>
                  <a:lnTo>
                    <a:pt x="876998" y="428853"/>
                  </a:lnTo>
                  <a:lnTo>
                    <a:pt x="873404" y="397789"/>
                  </a:lnTo>
                  <a:lnTo>
                    <a:pt x="873404" y="126377"/>
                  </a:lnTo>
                  <a:lnTo>
                    <a:pt x="876998" y="95262"/>
                  </a:lnTo>
                  <a:lnTo>
                    <a:pt x="887971" y="71945"/>
                  </a:lnTo>
                  <a:lnTo>
                    <a:pt x="906627" y="57315"/>
                  </a:lnTo>
                  <a:lnTo>
                    <a:pt x="933221" y="52247"/>
                  </a:lnTo>
                  <a:lnTo>
                    <a:pt x="960107" y="57315"/>
                  </a:lnTo>
                  <a:lnTo>
                    <a:pt x="978725" y="71945"/>
                  </a:lnTo>
                  <a:lnTo>
                    <a:pt x="989545" y="95262"/>
                  </a:lnTo>
                  <a:lnTo>
                    <a:pt x="993051" y="126377"/>
                  </a:lnTo>
                  <a:lnTo>
                    <a:pt x="993051" y="175501"/>
                  </a:lnTo>
                  <a:lnTo>
                    <a:pt x="1047051" y="175501"/>
                  </a:lnTo>
                  <a:lnTo>
                    <a:pt x="1047051" y="129311"/>
                  </a:lnTo>
                  <a:close/>
                </a:path>
                <a:path w="1891029" h="524510">
                  <a:moveTo>
                    <a:pt x="1315529" y="0"/>
                  </a:moveTo>
                  <a:lnTo>
                    <a:pt x="1258620" y="0"/>
                  </a:lnTo>
                  <a:lnTo>
                    <a:pt x="1258620" y="236220"/>
                  </a:lnTo>
                  <a:lnTo>
                    <a:pt x="1133144" y="236220"/>
                  </a:lnTo>
                  <a:lnTo>
                    <a:pt x="1133144" y="0"/>
                  </a:lnTo>
                  <a:lnTo>
                    <a:pt x="1076236" y="0"/>
                  </a:lnTo>
                  <a:lnTo>
                    <a:pt x="1076236" y="236220"/>
                  </a:lnTo>
                  <a:lnTo>
                    <a:pt x="1076236" y="288290"/>
                  </a:lnTo>
                  <a:lnTo>
                    <a:pt x="1076236" y="524510"/>
                  </a:lnTo>
                  <a:lnTo>
                    <a:pt x="1133144" y="524510"/>
                  </a:lnTo>
                  <a:lnTo>
                    <a:pt x="1133144" y="288290"/>
                  </a:lnTo>
                  <a:lnTo>
                    <a:pt x="1258620" y="288290"/>
                  </a:lnTo>
                  <a:lnTo>
                    <a:pt x="1258620" y="524510"/>
                  </a:lnTo>
                  <a:lnTo>
                    <a:pt x="1315529" y="524510"/>
                  </a:lnTo>
                  <a:lnTo>
                    <a:pt x="1315529" y="288290"/>
                  </a:lnTo>
                  <a:lnTo>
                    <a:pt x="1315529" y="236220"/>
                  </a:lnTo>
                  <a:lnTo>
                    <a:pt x="1315529" y="0"/>
                  </a:lnTo>
                  <a:close/>
                </a:path>
                <a:path w="1891029" h="524510">
                  <a:moveTo>
                    <a:pt x="1622666" y="523925"/>
                  </a:moveTo>
                  <a:lnTo>
                    <a:pt x="1602968" y="418401"/>
                  </a:lnTo>
                  <a:lnTo>
                    <a:pt x="1593608" y="368287"/>
                  </a:lnTo>
                  <a:lnTo>
                    <a:pt x="1537957" y="70154"/>
                  </a:lnTo>
                  <a:lnTo>
                    <a:pt x="1537957" y="368287"/>
                  </a:lnTo>
                  <a:lnTo>
                    <a:pt x="1424279" y="368287"/>
                  </a:lnTo>
                  <a:lnTo>
                    <a:pt x="1480388" y="65862"/>
                  </a:lnTo>
                  <a:lnTo>
                    <a:pt x="1537957" y="368287"/>
                  </a:lnTo>
                  <a:lnTo>
                    <a:pt x="1537957" y="70154"/>
                  </a:lnTo>
                  <a:lnTo>
                    <a:pt x="1537157" y="65862"/>
                  </a:lnTo>
                  <a:lnTo>
                    <a:pt x="1524863" y="0"/>
                  </a:lnTo>
                  <a:lnTo>
                    <a:pt x="1442402" y="0"/>
                  </a:lnTo>
                  <a:lnTo>
                    <a:pt x="1344726" y="523925"/>
                  </a:lnTo>
                  <a:lnTo>
                    <a:pt x="1397266" y="523925"/>
                  </a:lnTo>
                  <a:lnTo>
                    <a:pt x="1416862" y="418401"/>
                  </a:lnTo>
                  <a:lnTo>
                    <a:pt x="1546034" y="418401"/>
                  </a:lnTo>
                  <a:lnTo>
                    <a:pt x="1565757" y="523925"/>
                  </a:lnTo>
                  <a:lnTo>
                    <a:pt x="1622666" y="523925"/>
                  </a:lnTo>
                  <a:close/>
                </a:path>
                <a:path w="1891029" h="524510">
                  <a:moveTo>
                    <a:pt x="1890445" y="0"/>
                  </a:moveTo>
                  <a:lnTo>
                    <a:pt x="1833537" y="0"/>
                  </a:lnTo>
                  <a:lnTo>
                    <a:pt x="1833537" y="53098"/>
                  </a:lnTo>
                  <a:lnTo>
                    <a:pt x="1833537" y="247015"/>
                  </a:lnTo>
                  <a:lnTo>
                    <a:pt x="1790395" y="247015"/>
                  </a:lnTo>
                  <a:lnTo>
                    <a:pt x="1760461" y="243801"/>
                  </a:lnTo>
                  <a:lnTo>
                    <a:pt x="1737982" y="232435"/>
                  </a:lnTo>
                  <a:lnTo>
                    <a:pt x="1723834" y="210413"/>
                  </a:lnTo>
                  <a:lnTo>
                    <a:pt x="1718919" y="175183"/>
                  </a:lnTo>
                  <a:lnTo>
                    <a:pt x="1718919" y="125069"/>
                  </a:lnTo>
                  <a:lnTo>
                    <a:pt x="1722208" y="93891"/>
                  </a:lnTo>
                  <a:lnTo>
                    <a:pt x="1732610" y="71361"/>
                  </a:lnTo>
                  <a:lnTo>
                    <a:pt x="1750961" y="57696"/>
                  </a:lnTo>
                  <a:lnTo>
                    <a:pt x="1778076" y="53098"/>
                  </a:lnTo>
                  <a:lnTo>
                    <a:pt x="1833537" y="53098"/>
                  </a:lnTo>
                  <a:lnTo>
                    <a:pt x="1833537" y="0"/>
                  </a:lnTo>
                  <a:lnTo>
                    <a:pt x="1776628" y="0"/>
                  </a:lnTo>
                  <a:lnTo>
                    <a:pt x="1724952" y="7772"/>
                  </a:lnTo>
                  <a:lnTo>
                    <a:pt x="1689595" y="30708"/>
                  </a:lnTo>
                  <a:lnTo>
                    <a:pt x="1669288" y="68237"/>
                  </a:lnTo>
                  <a:lnTo>
                    <a:pt x="1662811" y="119773"/>
                  </a:lnTo>
                  <a:lnTo>
                    <a:pt x="1662811" y="162407"/>
                  </a:lnTo>
                  <a:lnTo>
                    <a:pt x="1666557" y="201612"/>
                  </a:lnTo>
                  <a:lnTo>
                    <a:pt x="1678038" y="232625"/>
                  </a:lnTo>
                  <a:lnTo>
                    <a:pt x="1697583" y="255498"/>
                  </a:lnTo>
                  <a:lnTo>
                    <a:pt x="1725536" y="270243"/>
                  </a:lnTo>
                  <a:lnTo>
                    <a:pt x="1696237" y="285432"/>
                  </a:lnTo>
                  <a:lnTo>
                    <a:pt x="1676552" y="309168"/>
                  </a:lnTo>
                  <a:lnTo>
                    <a:pt x="1665478" y="340766"/>
                  </a:lnTo>
                  <a:lnTo>
                    <a:pt x="1662010" y="379564"/>
                  </a:lnTo>
                  <a:lnTo>
                    <a:pt x="1662010" y="461048"/>
                  </a:lnTo>
                  <a:lnTo>
                    <a:pt x="1661642" y="478142"/>
                  </a:lnTo>
                  <a:lnTo>
                    <a:pt x="1660194" y="494474"/>
                  </a:lnTo>
                  <a:lnTo>
                    <a:pt x="1657096" y="509803"/>
                  </a:lnTo>
                  <a:lnTo>
                    <a:pt x="1651825" y="523925"/>
                  </a:lnTo>
                  <a:lnTo>
                    <a:pt x="1709521" y="523925"/>
                  </a:lnTo>
                  <a:lnTo>
                    <a:pt x="1718360" y="483031"/>
                  </a:lnTo>
                  <a:lnTo>
                    <a:pt x="1718919" y="378066"/>
                  </a:lnTo>
                  <a:lnTo>
                    <a:pt x="1723885" y="340918"/>
                  </a:lnTo>
                  <a:lnTo>
                    <a:pt x="1738363" y="316890"/>
                  </a:lnTo>
                  <a:lnTo>
                    <a:pt x="1761744" y="303974"/>
                  </a:lnTo>
                  <a:lnTo>
                    <a:pt x="1793430" y="300126"/>
                  </a:lnTo>
                  <a:lnTo>
                    <a:pt x="1833537" y="300126"/>
                  </a:lnTo>
                  <a:lnTo>
                    <a:pt x="1833537" y="523925"/>
                  </a:lnTo>
                  <a:lnTo>
                    <a:pt x="1890445" y="523925"/>
                  </a:lnTo>
                  <a:lnTo>
                    <a:pt x="1890445" y="300126"/>
                  </a:lnTo>
                  <a:lnTo>
                    <a:pt x="1890445" y="247015"/>
                  </a:lnTo>
                  <a:lnTo>
                    <a:pt x="1890445" y="53098"/>
                  </a:lnTo>
                  <a:lnTo>
                    <a:pt x="1890445" y="0"/>
                  </a:lnTo>
                  <a:close/>
                </a:path>
              </a:pathLst>
            </a:custGeom>
            <a:solidFill>
              <a:srgbClr val="080B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28" name="Диаграмма 27">
            <a:extLst>
              <a:ext uri="{FF2B5EF4-FFF2-40B4-BE49-F238E27FC236}">
                <a16:creationId xmlns:a16="http://schemas.microsoft.com/office/drawing/2014/main" id="{84DF4997-733E-2147-B824-C62F7F91DE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9180892"/>
              </p:ext>
            </p:extLst>
          </p:nvPr>
        </p:nvGraphicFramePr>
        <p:xfrm>
          <a:off x="4707142" y="1031886"/>
          <a:ext cx="4266228" cy="3529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id="{C66019C2-E069-6B4C-AEBB-D2627A85E94C}"/>
              </a:ext>
            </a:extLst>
          </p:cNvPr>
          <p:cNvSpPr txBox="1"/>
          <p:nvPr/>
        </p:nvSpPr>
        <p:spPr>
          <a:xfrm>
            <a:off x="6435294" y="1568194"/>
            <a:ext cx="747513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250" spc="38" dirty="0" smtClean="0">
                <a:solidFill>
                  <a:prstClr val="whit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50</a:t>
            </a:r>
            <a:r>
              <a:rPr lang="en-US" sz="2250" spc="38" dirty="0" smtClean="0">
                <a:solidFill>
                  <a:prstClr val="whit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%</a:t>
            </a:r>
            <a:endParaRPr lang="ru-RU" sz="2250" spc="38" dirty="0">
              <a:solidFill>
                <a:prstClr val="white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66019C2-E069-6B4C-AEBB-D2627A85E94C}"/>
              </a:ext>
            </a:extLst>
          </p:cNvPr>
          <p:cNvSpPr txBox="1"/>
          <p:nvPr/>
        </p:nvSpPr>
        <p:spPr>
          <a:xfrm>
            <a:off x="6435292" y="3610807"/>
            <a:ext cx="747513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250" spc="38" dirty="0" smtClean="0">
                <a:solidFill>
                  <a:prstClr val="whit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50</a:t>
            </a:r>
            <a:r>
              <a:rPr lang="en-US" sz="2250" spc="38" dirty="0" smtClean="0">
                <a:solidFill>
                  <a:prstClr val="whit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%</a:t>
            </a:r>
            <a:endParaRPr lang="ru-RU" sz="2250" spc="38" dirty="0">
              <a:solidFill>
                <a:prstClr val="white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CA917A2-D15F-C548-9DD1-3B370543C0E3}"/>
              </a:ext>
            </a:extLst>
          </p:cNvPr>
          <p:cNvSpPr txBox="1"/>
          <p:nvPr/>
        </p:nvSpPr>
        <p:spPr>
          <a:xfrm>
            <a:off x="784434" y="2257610"/>
            <a:ext cx="1270348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25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2,1 </a:t>
            </a:r>
            <a:r>
              <a:rPr lang="ru-RU" sz="2000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млн</a:t>
            </a:r>
          </a:p>
          <a:p>
            <a:r>
              <a:rPr lang="ru-RU" sz="2625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endParaRPr lang="ru-RU" sz="2625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D24FE77-6865-794E-AA4E-34BF6BF16235}"/>
              </a:ext>
            </a:extLst>
          </p:cNvPr>
          <p:cNvSpPr txBox="1"/>
          <p:nvPr/>
        </p:nvSpPr>
        <p:spPr>
          <a:xfrm>
            <a:off x="784434" y="2671632"/>
            <a:ext cx="15191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spc="38" dirty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ЕЖЕНЕДЕЛЬНЫЙ</a:t>
            </a:r>
          </a:p>
          <a:p>
            <a:r>
              <a:rPr lang="ru-RU" sz="1200" spc="38" dirty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ОХВАТ</a:t>
            </a:r>
            <a:endParaRPr lang="ru-RU" sz="1200" spc="38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F3511A1-8C39-A24F-9823-3C535CD09C51}"/>
              </a:ext>
            </a:extLst>
          </p:cNvPr>
          <p:cNvSpPr txBox="1"/>
          <p:nvPr/>
        </p:nvSpPr>
        <p:spPr>
          <a:xfrm>
            <a:off x="3066456" y="2257610"/>
            <a:ext cx="1671227" cy="496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25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726,5 </a:t>
            </a:r>
            <a:r>
              <a:rPr lang="ru-RU" sz="2000" spc="38" dirty="0" err="1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тыс</a:t>
            </a:r>
            <a:endParaRPr lang="ru-RU" sz="2000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F689151-BA46-CF4A-BAE6-28E72AD15087}"/>
              </a:ext>
            </a:extLst>
          </p:cNvPr>
          <p:cNvSpPr txBox="1"/>
          <p:nvPr/>
        </p:nvSpPr>
        <p:spPr>
          <a:xfrm>
            <a:off x="3066456" y="2671632"/>
            <a:ext cx="1315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spc="38" dirty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ЕЖЕДНЕВНЫЙ</a:t>
            </a:r>
          </a:p>
          <a:p>
            <a:r>
              <a:rPr lang="ru-RU" sz="1200" spc="38" dirty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ОХВАТ</a:t>
            </a:r>
            <a:endParaRPr lang="ru-RU" sz="1200" spc="38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4CA9966-35DD-314D-AF16-0658C9D5A7CF}"/>
              </a:ext>
            </a:extLst>
          </p:cNvPr>
          <p:cNvSpPr txBox="1"/>
          <p:nvPr/>
        </p:nvSpPr>
        <p:spPr>
          <a:xfrm>
            <a:off x="1949274" y="3311326"/>
            <a:ext cx="1278363" cy="496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25" spc="38" dirty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1:28</a:t>
            </a:r>
            <a:r>
              <a:rPr lang="en-US" sz="2625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ru-RU" sz="2625" spc="38" dirty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ч.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87EBAFA-7E64-1842-BF8C-462EF597F429}"/>
              </a:ext>
            </a:extLst>
          </p:cNvPr>
          <p:cNvSpPr txBox="1"/>
          <p:nvPr/>
        </p:nvSpPr>
        <p:spPr>
          <a:xfrm>
            <a:off x="1803617" y="3725348"/>
            <a:ext cx="1747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38" dirty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TSL </a:t>
            </a:r>
            <a:r>
              <a:rPr lang="ru-RU" sz="1200" spc="38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ЕЖЕНЕДЕЛЬНО </a:t>
            </a:r>
            <a:endParaRPr lang="ru-RU" sz="1200" spc="38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61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5">
            <a:extLst>
              <a:ext uri="{FF2B5EF4-FFF2-40B4-BE49-F238E27FC236}">
                <a16:creationId xmlns:a16="http://schemas.microsoft.com/office/drawing/2014/main" id="{6B105E6B-5AE0-AE49-B491-B521F5E28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" y="7120"/>
            <a:ext cx="9144000" cy="5143500"/>
          </a:xfrm>
          <a:prstGeom prst="rect">
            <a:avLst/>
          </a:prstGeom>
        </p:spPr>
      </p:pic>
      <p:graphicFrame>
        <p:nvGraphicFramePr>
          <p:cNvPr id="43" name="Диаграмма 7">
            <a:extLst>
              <a:ext uri="{FF2B5EF4-FFF2-40B4-BE49-F238E27FC236}">
                <a16:creationId xmlns:a16="http://schemas.microsoft.com/office/drawing/2014/main" id="{DAC15423-8C28-3140-AE78-511A455BB8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4445695"/>
              </p:ext>
            </p:extLst>
          </p:nvPr>
        </p:nvGraphicFramePr>
        <p:xfrm>
          <a:off x="6224435" y="1445269"/>
          <a:ext cx="2856754" cy="2712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0" name="Диаграмма 7">
            <a:extLst>
              <a:ext uri="{FF2B5EF4-FFF2-40B4-BE49-F238E27FC236}">
                <a16:creationId xmlns:a16="http://schemas.microsoft.com/office/drawing/2014/main" id="{6F4F03DE-BE21-3941-8DF6-6CF06D74DD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1996648"/>
              </p:ext>
            </p:extLst>
          </p:nvPr>
        </p:nvGraphicFramePr>
        <p:xfrm>
          <a:off x="159390" y="1315504"/>
          <a:ext cx="2856754" cy="2712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7" name="TextBox 76">
            <a:extLst>
              <a:ext uri="{FF2B5EF4-FFF2-40B4-BE49-F238E27FC236}">
                <a16:creationId xmlns:a16="http://schemas.microsoft.com/office/drawing/2014/main" id="{EC0A4C15-E607-704F-9355-0A7920367507}"/>
              </a:ext>
            </a:extLst>
          </p:cNvPr>
          <p:cNvSpPr txBox="1"/>
          <p:nvPr/>
        </p:nvSpPr>
        <p:spPr>
          <a:xfrm>
            <a:off x="88059" y="210465"/>
            <a:ext cx="54158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50" b="1" spc="38" dirty="0">
                <a:solidFill>
                  <a:srgbClr val="BB3C1B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6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FE5019F-C20A-2641-9EE7-F0B00FA704C9}"/>
              </a:ext>
            </a:extLst>
          </p:cNvPr>
          <p:cNvSpPr txBox="1"/>
          <p:nvPr/>
        </p:nvSpPr>
        <p:spPr>
          <a:xfrm>
            <a:off x="778080" y="210465"/>
            <a:ext cx="2622385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50" b="1" spc="38" dirty="0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КАЛИНА КРАСНАЯ</a:t>
            </a:r>
            <a:endParaRPr lang="ru-RU" sz="1650" b="1" spc="38" dirty="0">
              <a:solidFill>
                <a:srgbClr val="003A63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  <a:p>
            <a:r>
              <a:rPr lang="ru-RU" sz="1650" b="1" spc="38" dirty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ПОРТРЕТ АУДИТОРИИ </a:t>
            </a:r>
          </a:p>
        </p:txBody>
      </p:sp>
      <p:sp>
        <p:nvSpPr>
          <p:cNvPr id="79" name="Parallelogram 78">
            <a:extLst>
              <a:ext uri="{FF2B5EF4-FFF2-40B4-BE49-F238E27FC236}">
                <a16:creationId xmlns:a16="http://schemas.microsoft.com/office/drawing/2014/main" id="{CA4EBF0B-82E5-054B-AF9E-5DED8288FB9A}"/>
              </a:ext>
            </a:extLst>
          </p:cNvPr>
          <p:cNvSpPr/>
          <p:nvPr/>
        </p:nvSpPr>
        <p:spPr>
          <a:xfrm>
            <a:off x="611806" y="253005"/>
            <a:ext cx="178055" cy="227983"/>
          </a:xfrm>
          <a:prstGeom prst="parallelogram">
            <a:avLst>
              <a:gd name="adj" fmla="val 80977"/>
            </a:avLst>
          </a:prstGeom>
          <a:solidFill>
            <a:srgbClr val="BB3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13" dirty="0"/>
              <a:t> </a:t>
            </a:r>
            <a:endParaRPr lang="x-none" sz="1013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F9B575E-ADC1-B741-BD02-379A3211E152}"/>
              </a:ext>
            </a:extLst>
          </p:cNvPr>
          <p:cNvSpPr txBox="1"/>
          <p:nvPr/>
        </p:nvSpPr>
        <p:spPr>
          <a:xfrm>
            <a:off x="789866" y="4831923"/>
            <a:ext cx="8048875" cy="18466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Источник: </a:t>
            </a:r>
            <a:r>
              <a:rPr lang="en-US" sz="600" dirty="0" err="1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Mediascope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. </a:t>
            </a:r>
            <a:r>
              <a:rPr lang="ru-RU" sz="600" dirty="0" err="1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Radio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r>
              <a:rPr lang="ru-RU" sz="600" dirty="0" err="1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Index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– Россия (города 100 000+), 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Октябрь 2025 – Март 2026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, 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Все 12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+, 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Ежемесячный охват радиостанции, </a:t>
            </a:r>
            <a:r>
              <a:rPr lang="en-US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Column </a:t>
            </a:r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%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, </a:t>
            </a:r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Affinity Index.</a:t>
            </a:r>
            <a:endParaRPr lang="ru-RU" sz="600" dirty="0">
              <a:solidFill>
                <a:schemeClr val="bg1">
                  <a:lumMod val="75000"/>
                </a:schemeClr>
              </a:solidFill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43EA2A-7969-D34F-8D7D-2F9B595AC7AA}"/>
              </a:ext>
            </a:extLst>
          </p:cNvPr>
          <p:cNvSpPr txBox="1"/>
          <p:nvPr/>
        </p:nvSpPr>
        <p:spPr>
          <a:xfrm>
            <a:off x="814437" y="1510584"/>
            <a:ext cx="1503453" cy="288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75" b="1" spc="38" dirty="0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ВОДЯТ АВТО </a:t>
            </a:r>
            <a:endParaRPr lang="ru-RU" sz="1275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graphicFrame>
        <p:nvGraphicFramePr>
          <p:cNvPr id="52" name="Диаграмма 7">
            <a:extLst>
              <a:ext uri="{FF2B5EF4-FFF2-40B4-BE49-F238E27FC236}">
                <a16:creationId xmlns:a16="http://schemas.microsoft.com/office/drawing/2014/main" id="{DAC15423-8C28-3140-AE78-511A455BB8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2147473"/>
              </p:ext>
            </p:extLst>
          </p:nvPr>
        </p:nvGraphicFramePr>
        <p:xfrm>
          <a:off x="2289048" y="1445269"/>
          <a:ext cx="2856754" cy="2712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3" name="TextBox 52">
            <a:extLst>
              <a:ext uri="{FF2B5EF4-FFF2-40B4-BE49-F238E27FC236}">
                <a16:creationId xmlns:a16="http://schemas.microsoft.com/office/drawing/2014/main" id="{A743F4E8-8FDC-7A41-8416-7DA8E30EBF05}"/>
              </a:ext>
            </a:extLst>
          </p:cNvPr>
          <p:cNvSpPr txBox="1"/>
          <p:nvPr/>
        </p:nvSpPr>
        <p:spPr>
          <a:xfrm>
            <a:off x="3074359" y="1510584"/>
            <a:ext cx="1025217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75" b="1" spc="38" dirty="0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ВСЕ 12-45</a:t>
            </a:r>
            <a:endParaRPr lang="ru-RU" sz="1275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D2A2B21-BBB8-9447-BEF5-BA0875A22377}"/>
              </a:ext>
            </a:extLst>
          </p:cNvPr>
          <p:cNvSpPr txBox="1"/>
          <p:nvPr/>
        </p:nvSpPr>
        <p:spPr>
          <a:xfrm>
            <a:off x="3327440" y="2696236"/>
            <a:ext cx="840486" cy="496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25" b="1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56</a:t>
            </a:r>
            <a:r>
              <a:rPr lang="en-US" sz="2625" b="1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%</a:t>
            </a:r>
            <a:endParaRPr lang="ru-RU" sz="2625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4724EB6-FF93-BD40-B568-92E0DBF42855}"/>
              </a:ext>
            </a:extLst>
          </p:cNvPr>
          <p:cNvSpPr txBox="1"/>
          <p:nvPr/>
        </p:nvSpPr>
        <p:spPr>
          <a:xfrm>
            <a:off x="3461868" y="3756386"/>
            <a:ext cx="483017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75" b="1" spc="38" dirty="0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105</a:t>
            </a:r>
            <a:endParaRPr lang="ru-RU" sz="1275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graphicFrame>
        <p:nvGraphicFramePr>
          <p:cNvPr id="57" name="Диаграмма 7">
            <a:extLst>
              <a:ext uri="{FF2B5EF4-FFF2-40B4-BE49-F238E27FC236}">
                <a16:creationId xmlns:a16="http://schemas.microsoft.com/office/drawing/2014/main" id="{D46F55DB-421E-B741-9CF7-B274C10BB9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900048"/>
              </p:ext>
            </p:extLst>
          </p:nvPr>
        </p:nvGraphicFramePr>
        <p:xfrm>
          <a:off x="4363748" y="1445269"/>
          <a:ext cx="2856754" cy="2712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8" name="TextBox 57">
            <a:extLst>
              <a:ext uri="{FF2B5EF4-FFF2-40B4-BE49-F238E27FC236}">
                <a16:creationId xmlns:a16="http://schemas.microsoft.com/office/drawing/2014/main" id="{D2F1438D-4A7F-5744-8F63-20FFB0ECF95B}"/>
              </a:ext>
            </a:extLst>
          </p:cNvPr>
          <p:cNvSpPr txBox="1"/>
          <p:nvPr/>
        </p:nvSpPr>
        <p:spPr>
          <a:xfrm>
            <a:off x="4870318" y="1445269"/>
            <a:ext cx="1783846" cy="288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75" b="1" spc="38" dirty="0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ДОХОД С</a:t>
            </a:r>
            <a:endParaRPr lang="ru-RU" sz="1275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214A7A6-7A25-4F45-8D3B-ABCA78B41E37}"/>
              </a:ext>
            </a:extLst>
          </p:cNvPr>
          <p:cNvSpPr txBox="1"/>
          <p:nvPr/>
        </p:nvSpPr>
        <p:spPr>
          <a:xfrm>
            <a:off x="5376789" y="2696236"/>
            <a:ext cx="840486" cy="496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25" b="1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38</a:t>
            </a:r>
            <a:r>
              <a:rPr lang="en-US" sz="2625" b="1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%</a:t>
            </a:r>
            <a:endParaRPr lang="ru-RU" sz="2625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6F57CD1-C983-5149-84F8-1C3410D682AC}"/>
              </a:ext>
            </a:extLst>
          </p:cNvPr>
          <p:cNvSpPr txBox="1"/>
          <p:nvPr/>
        </p:nvSpPr>
        <p:spPr>
          <a:xfrm>
            <a:off x="5509522" y="3733098"/>
            <a:ext cx="483017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75" b="1" spc="38" dirty="0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114</a:t>
            </a:r>
            <a:endParaRPr lang="ru-RU" sz="1275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C74092E-1438-564B-AF73-7B51E0FFEC34}"/>
              </a:ext>
            </a:extLst>
          </p:cNvPr>
          <p:cNvSpPr txBox="1"/>
          <p:nvPr/>
        </p:nvSpPr>
        <p:spPr>
          <a:xfrm>
            <a:off x="7091446" y="1510584"/>
            <a:ext cx="1147109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75" b="1" spc="38" dirty="0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ЕСТЬ ДЕТИ </a:t>
            </a:r>
            <a:endParaRPr lang="ru-RU" sz="1275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5E0B893-605A-0E47-A446-6FD95BC3064D}"/>
              </a:ext>
            </a:extLst>
          </p:cNvPr>
          <p:cNvSpPr txBox="1"/>
          <p:nvPr/>
        </p:nvSpPr>
        <p:spPr>
          <a:xfrm>
            <a:off x="7280704" y="2696236"/>
            <a:ext cx="840486" cy="496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25" b="1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44</a:t>
            </a:r>
            <a:r>
              <a:rPr lang="en-US" sz="2625" b="1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%</a:t>
            </a:r>
            <a:endParaRPr lang="ru-RU" sz="2625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8EF5904-3E72-C648-A215-B4425B334EE6}"/>
              </a:ext>
            </a:extLst>
          </p:cNvPr>
          <p:cNvSpPr txBox="1"/>
          <p:nvPr/>
        </p:nvSpPr>
        <p:spPr>
          <a:xfrm>
            <a:off x="7420810" y="3733098"/>
            <a:ext cx="483017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75" b="1" spc="38" dirty="0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113</a:t>
            </a:r>
            <a:endParaRPr lang="ru-RU" sz="1275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0E0F5B-B133-374A-B1B1-582478183F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12289" y="2265432"/>
            <a:ext cx="210272" cy="4142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E29581-3C4A-CD4E-BE53-9C571786FF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15115" y="2373438"/>
            <a:ext cx="326897" cy="323627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C98E260B-48AA-284D-B107-5F4390B561BA}"/>
              </a:ext>
            </a:extLst>
          </p:cNvPr>
          <p:cNvSpPr txBox="1"/>
          <p:nvPr/>
        </p:nvSpPr>
        <p:spPr>
          <a:xfrm>
            <a:off x="3305804" y="3950109"/>
            <a:ext cx="78790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spc="38" dirty="0" err="1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Аффинити</a:t>
            </a:r>
            <a:endParaRPr lang="ru-RU" sz="900" spc="38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D1EA6A5-F4DD-2249-A665-83CC96D39F54}"/>
              </a:ext>
            </a:extLst>
          </p:cNvPr>
          <p:cNvSpPr txBox="1"/>
          <p:nvPr/>
        </p:nvSpPr>
        <p:spPr>
          <a:xfrm>
            <a:off x="5353458" y="3926821"/>
            <a:ext cx="78790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spc="38" dirty="0" err="1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Аффинити</a:t>
            </a:r>
            <a:endParaRPr lang="ru-RU" sz="900" spc="38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FF2C95B-B260-8B44-B68D-F9D9CEF3EF61}"/>
              </a:ext>
            </a:extLst>
          </p:cNvPr>
          <p:cNvSpPr txBox="1"/>
          <p:nvPr/>
        </p:nvSpPr>
        <p:spPr>
          <a:xfrm>
            <a:off x="7264746" y="3926821"/>
            <a:ext cx="78790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spc="38" dirty="0" err="1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Аффинити</a:t>
            </a:r>
            <a:endParaRPr lang="ru-RU" sz="900" spc="38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E5AE0A-6036-8D47-9F91-FEF2858F11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57772" y="2414243"/>
            <a:ext cx="296980" cy="26545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2EC14D8-203F-6F42-9313-BD7AECAC1C85}"/>
              </a:ext>
            </a:extLst>
          </p:cNvPr>
          <p:cNvSpPr txBox="1"/>
          <p:nvPr/>
        </p:nvSpPr>
        <p:spPr>
          <a:xfrm>
            <a:off x="1343891" y="3765007"/>
            <a:ext cx="483017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75" b="1" spc="38" dirty="0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108</a:t>
            </a:r>
            <a:endParaRPr lang="ru-RU" sz="1275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7BD69DC-1048-9242-AF7E-AD837C219A3D}"/>
              </a:ext>
            </a:extLst>
          </p:cNvPr>
          <p:cNvSpPr txBox="1"/>
          <p:nvPr/>
        </p:nvSpPr>
        <p:spPr>
          <a:xfrm>
            <a:off x="1187827" y="3958730"/>
            <a:ext cx="78790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spc="38" dirty="0" err="1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Аффинити</a:t>
            </a:r>
            <a:endParaRPr lang="ru-RU" sz="900" spc="38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F4E336-C27B-F340-85CA-0BBDD349BA92}"/>
              </a:ext>
            </a:extLst>
          </p:cNvPr>
          <p:cNvSpPr txBox="1"/>
          <p:nvPr/>
        </p:nvSpPr>
        <p:spPr>
          <a:xfrm>
            <a:off x="1185935" y="2696236"/>
            <a:ext cx="840486" cy="496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25" b="1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48</a:t>
            </a:r>
            <a:r>
              <a:rPr lang="en-US" sz="2625" b="1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%</a:t>
            </a:r>
            <a:endParaRPr lang="ru-RU" sz="2625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7890469" y="137583"/>
            <a:ext cx="1065355" cy="380986"/>
            <a:chOff x="890437" y="1280102"/>
            <a:chExt cx="3180484" cy="1137387"/>
          </a:xfrm>
        </p:grpSpPr>
        <p:grpSp>
          <p:nvGrpSpPr>
            <p:cNvPr id="34" name="object 16"/>
            <p:cNvGrpSpPr/>
            <p:nvPr/>
          </p:nvGrpSpPr>
          <p:grpSpPr>
            <a:xfrm>
              <a:off x="890437" y="1280637"/>
              <a:ext cx="1107440" cy="1136015"/>
              <a:chOff x="890437" y="1280637"/>
              <a:chExt cx="1107440" cy="1136015"/>
            </a:xfrm>
          </p:grpSpPr>
          <p:pic>
            <p:nvPicPr>
              <p:cNvPr id="38" name="object 17"/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338580" y="1552683"/>
                <a:ext cx="199847" cy="104080"/>
              </a:xfrm>
              <a:prstGeom prst="rect">
                <a:avLst/>
              </a:prstGeom>
            </p:spPr>
          </p:pic>
          <p:sp>
            <p:nvSpPr>
              <p:cNvPr id="39" name="object 18"/>
              <p:cNvSpPr/>
              <p:nvPr/>
            </p:nvSpPr>
            <p:spPr>
              <a:xfrm>
                <a:off x="1331366" y="1738116"/>
                <a:ext cx="229235" cy="678815"/>
              </a:xfrm>
              <a:custGeom>
                <a:avLst/>
                <a:gdLst/>
                <a:ahLst/>
                <a:cxnLst/>
                <a:rect l="l" t="t" r="r" b="b"/>
                <a:pathLst>
                  <a:path w="229234" h="678814">
                    <a:moveTo>
                      <a:pt x="100091" y="575595"/>
                    </a:moveTo>
                    <a:lnTo>
                      <a:pt x="93766" y="575595"/>
                    </a:lnTo>
                    <a:lnTo>
                      <a:pt x="93766" y="678146"/>
                    </a:lnTo>
                    <a:lnTo>
                      <a:pt x="95735" y="678283"/>
                    </a:lnTo>
                    <a:lnTo>
                      <a:pt x="100091" y="678283"/>
                    </a:lnTo>
                    <a:lnTo>
                      <a:pt x="100091" y="575595"/>
                    </a:lnTo>
                    <a:close/>
                  </a:path>
                  <a:path w="229234" h="678814">
                    <a:moveTo>
                      <a:pt x="135304" y="575595"/>
                    </a:moveTo>
                    <a:lnTo>
                      <a:pt x="128833" y="575595"/>
                    </a:lnTo>
                    <a:lnTo>
                      <a:pt x="128833" y="678283"/>
                    </a:lnTo>
                    <a:lnTo>
                      <a:pt x="131210" y="678283"/>
                    </a:lnTo>
                    <a:lnTo>
                      <a:pt x="133189" y="678146"/>
                    </a:lnTo>
                    <a:lnTo>
                      <a:pt x="135304" y="678146"/>
                    </a:lnTo>
                    <a:lnTo>
                      <a:pt x="135304" y="575595"/>
                    </a:lnTo>
                    <a:close/>
                  </a:path>
                  <a:path w="229234" h="678814">
                    <a:moveTo>
                      <a:pt x="70291" y="575595"/>
                    </a:moveTo>
                    <a:lnTo>
                      <a:pt x="63830" y="575595"/>
                    </a:lnTo>
                    <a:lnTo>
                      <a:pt x="63830" y="676398"/>
                    </a:lnTo>
                    <a:lnTo>
                      <a:pt x="65935" y="676796"/>
                    </a:lnTo>
                    <a:lnTo>
                      <a:pt x="68175" y="676796"/>
                    </a:lnTo>
                    <a:lnTo>
                      <a:pt x="70291" y="676932"/>
                    </a:lnTo>
                    <a:lnTo>
                      <a:pt x="70291" y="575595"/>
                    </a:lnTo>
                    <a:close/>
                  </a:path>
                  <a:path w="229234" h="678814">
                    <a:moveTo>
                      <a:pt x="165230" y="575595"/>
                    </a:moveTo>
                    <a:lnTo>
                      <a:pt x="158770" y="575595"/>
                    </a:lnTo>
                    <a:lnTo>
                      <a:pt x="158770" y="676796"/>
                    </a:lnTo>
                    <a:lnTo>
                      <a:pt x="161010" y="676398"/>
                    </a:lnTo>
                    <a:lnTo>
                      <a:pt x="163125" y="676126"/>
                    </a:lnTo>
                    <a:lnTo>
                      <a:pt x="165230" y="675989"/>
                    </a:lnTo>
                    <a:lnTo>
                      <a:pt x="165230" y="575595"/>
                    </a:lnTo>
                    <a:close/>
                  </a:path>
                  <a:path w="229234" h="678814">
                    <a:moveTo>
                      <a:pt x="41674" y="575595"/>
                    </a:moveTo>
                    <a:lnTo>
                      <a:pt x="35213" y="575595"/>
                    </a:lnTo>
                    <a:lnTo>
                      <a:pt x="35213" y="673016"/>
                    </a:lnTo>
                    <a:lnTo>
                      <a:pt x="37318" y="673414"/>
                    </a:lnTo>
                    <a:lnTo>
                      <a:pt x="39433" y="673686"/>
                    </a:lnTo>
                    <a:lnTo>
                      <a:pt x="41674" y="673822"/>
                    </a:lnTo>
                    <a:lnTo>
                      <a:pt x="41674" y="575595"/>
                    </a:lnTo>
                    <a:close/>
                  </a:path>
                  <a:path w="229234" h="678814">
                    <a:moveTo>
                      <a:pt x="193847" y="575595"/>
                    </a:moveTo>
                    <a:lnTo>
                      <a:pt x="187523" y="575595"/>
                    </a:lnTo>
                    <a:lnTo>
                      <a:pt x="187523" y="673414"/>
                    </a:lnTo>
                    <a:lnTo>
                      <a:pt x="189627" y="673277"/>
                    </a:lnTo>
                    <a:lnTo>
                      <a:pt x="193847" y="672471"/>
                    </a:lnTo>
                    <a:lnTo>
                      <a:pt x="193847" y="575595"/>
                    </a:lnTo>
                    <a:close/>
                  </a:path>
                  <a:path w="229234" h="678814">
                    <a:moveTo>
                      <a:pt x="219563" y="564495"/>
                    </a:moveTo>
                    <a:lnTo>
                      <a:pt x="12533" y="564495"/>
                    </a:lnTo>
                    <a:lnTo>
                      <a:pt x="12533" y="575595"/>
                    </a:lnTo>
                    <a:lnTo>
                      <a:pt x="219563" y="575595"/>
                    </a:lnTo>
                    <a:lnTo>
                      <a:pt x="219563" y="564495"/>
                    </a:lnTo>
                    <a:close/>
                  </a:path>
                  <a:path w="229234" h="678814">
                    <a:moveTo>
                      <a:pt x="41674" y="462341"/>
                    </a:moveTo>
                    <a:lnTo>
                      <a:pt x="35213" y="462341"/>
                    </a:lnTo>
                    <a:lnTo>
                      <a:pt x="35213" y="564495"/>
                    </a:lnTo>
                    <a:lnTo>
                      <a:pt x="41674" y="564495"/>
                    </a:lnTo>
                    <a:lnTo>
                      <a:pt x="41674" y="462341"/>
                    </a:lnTo>
                    <a:close/>
                  </a:path>
                  <a:path w="229234" h="678814">
                    <a:moveTo>
                      <a:pt x="70291" y="462341"/>
                    </a:moveTo>
                    <a:lnTo>
                      <a:pt x="63830" y="462341"/>
                    </a:lnTo>
                    <a:lnTo>
                      <a:pt x="63830" y="564495"/>
                    </a:lnTo>
                    <a:lnTo>
                      <a:pt x="70291" y="564495"/>
                    </a:lnTo>
                    <a:lnTo>
                      <a:pt x="70291" y="462341"/>
                    </a:lnTo>
                    <a:close/>
                  </a:path>
                  <a:path w="229234" h="678814">
                    <a:moveTo>
                      <a:pt x="100091" y="462341"/>
                    </a:moveTo>
                    <a:lnTo>
                      <a:pt x="93766" y="462341"/>
                    </a:lnTo>
                    <a:lnTo>
                      <a:pt x="93766" y="564495"/>
                    </a:lnTo>
                    <a:lnTo>
                      <a:pt x="100091" y="564495"/>
                    </a:lnTo>
                    <a:lnTo>
                      <a:pt x="100091" y="462341"/>
                    </a:lnTo>
                    <a:close/>
                  </a:path>
                  <a:path w="229234" h="678814">
                    <a:moveTo>
                      <a:pt x="135304" y="462341"/>
                    </a:moveTo>
                    <a:lnTo>
                      <a:pt x="128833" y="462341"/>
                    </a:lnTo>
                    <a:lnTo>
                      <a:pt x="128833" y="564495"/>
                    </a:lnTo>
                    <a:lnTo>
                      <a:pt x="135304" y="564495"/>
                    </a:lnTo>
                    <a:lnTo>
                      <a:pt x="135304" y="462341"/>
                    </a:lnTo>
                    <a:close/>
                  </a:path>
                  <a:path w="229234" h="678814">
                    <a:moveTo>
                      <a:pt x="165230" y="462341"/>
                    </a:moveTo>
                    <a:lnTo>
                      <a:pt x="158770" y="462341"/>
                    </a:lnTo>
                    <a:lnTo>
                      <a:pt x="158770" y="564495"/>
                    </a:lnTo>
                    <a:lnTo>
                      <a:pt x="165230" y="564495"/>
                    </a:lnTo>
                    <a:lnTo>
                      <a:pt x="165230" y="462341"/>
                    </a:lnTo>
                    <a:close/>
                  </a:path>
                  <a:path w="229234" h="678814">
                    <a:moveTo>
                      <a:pt x="193847" y="462341"/>
                    </a:moveTo>
                    <a:lnTo>
                      <a:pt x="187523" y="462341"/>
                    </a:lnTo>
                    <a:lnTo>
                      <a:pt x="187523" y="564495"/>
                    </a:lnTo>
                    <a:lnTo>
                      <a:pt x="193847" y="564495"/>
                    </a:lnTo>
                    <a:lnTo>
                      <a:pt x="193847" y="462341"/>
                    </a:lnTo>
                    <a:close/>
                  </a:path>
                  <a:path w="229234" h="678814">
                    <a:moveTo>
                      <a:pt x="219563" y="451242"/>
                    </a:moveTo>
                    <a:lnTo>
                      <a:pt x="12533" y="451242"/>
                    </a:lnTo>
                    <a:lnTo>
                      <a:pt x="12533" y="462341"/>
                    </a:lnTo>
                    <a:lnTo>
                      <a:pt x="219563" y="462341"/>
                    </a:lnTo>
                    <a:lnTo>
                      <a:pt x="219563" y="451242"/>
                    </a:lnTo>
                    <a:close/>
                  </a:path>
                  <a:path w="229234" h="678814">
                    <a:moveTo>
                      <a:pt x="41674" y="323518"/>
                    </a:moveTo>
                    <a:lnTo>
                      <a:pt x="35213" y="323518"/>
                    </a:lnTo>
                    <a:lnTo>
                      <a:pt x="35213" y="451242"/>
                    </a:lnTo>
                    <a:lnTo>
                      <a:pt x="41674" y="451242"/>
                    </a:lnTo>
                    <a:lnTo>
                      <a:pt x="41674" y="323518"/>
                    </a:lnTo>
                    <a:close/>
                  </a:path>
                  <a:path w="229234" h="678814">
                    <a:moveTo>
                      <a:pt x="42196" y="180633"/>
                    </a:moveTo>
                    <a:lnTo>
                      <a:pt x="35737" y="180633"/>
                    </a:lnTo>
                    <a:lnTo>
                      <a:pt x="63800" y="432981"/>
                    </a:lnTo>
                    <a:lnTo>
                      <a:pt x="63830" y="451242"/>
                    </a:lnTo>
                    <a:lnTo>
                      <a:pt x="70291" y="451242"/>
                    </a:lnTo>
                    <a:lnTo>
                      <a:pt x="70291" y="432981"/>
                    </a:lnTo>
                    <a:lnTo>
                      <a:pt x="62249" y="363297"/>
                    </a:lnTo>
                    <a:lnTo>
                      <a:pt x="42196" y="180633"/>
                    </a:lnTo>
                    <a:close/>
                  </a:path>
                  <a:path w="229234" h="678814">
                    <a:moveTo>
                      <a:pt x="44471" y="34909"/>
                    </a:moveTo>
                    <a:lnTo>
                      <a:pt x="38375" y="34909"/>
                    </a:lnTo>
                    <a:lnTo>
                      <a:pt x="83871" y="363297"/>
                    </a:lnTo>
                    <a:lnTo>
                      <a:pt x="93728" y="432981"/>
                    </a:lnTo>
                    <a:lnTo>
                      <a:pt x="93766" y="451242"/>
                    </a:lnTo>
                    <a:lnTo>
                      <a:pt x="100091" y="451242"/>
                    </a:lnTo>
                    <a:lnTo>
                      <a:pt x="100091" y="432981"/>
                    </a:lnTo>
                    <a:lnTo>
                      <a:pt x="90468" y="363297"/>
                    </a:lnTo>
                    <a:lnTo>
                      <a:pt x="44471" y="34909"/>
                    </a:lnTo>
                    <a:close/>
                  </a:path>
                  <a:path w="229234" h="678814">
                    <a:moveTo>
                      <a:pt x="207826" y="0"/>
                    </a:moveTo>
                    <a:lnTo>
                      <a:pt x="186465" y="24491"/>
                    </a:lnTo>
                    <a:lnTo>
                      <a:pt x="186863" y="26794"/>
                    </a:lnTo>
                    <a:lnTo>
                      <a:pt x="187523" y="28962"/>
                    </a:lnTo>
                    <a:lnTo>
                      <a:pt x="139126" y="363297"/>
                    </a:lnTo>
                    <a:lnTo>
                      <a:pt x="128873" y="432981"/>
                    </a:lnTo>
                    <a:lnTo>
                      <a:pt x="128833" y="451242"/>
                    </a:lnTo>
                    <a:lnTo>
                      <a:pt x="135304" y="451242"/>
                    </a:lnTo>
                    <a:lnTo>
                      <a:pt x="135344" y="432981"/>
                    </a:lnTo>
                    <a:lnTo>
                      <a:pt x="145587" y="363297"/>
                    </a:lnTo>
                    <a:lnTo>
                      <a:pt x="192926" y="37485"/>
                    </a:lnTo>
                    <a:lnTo>
                      <a:pt x="222783" y="37485"/>
                    </a:lnTo>
                    <a:lnTo>
                      <a:pt x="227499" y="30430"/>
                    </a:lnTo>
                    <a:lnTo>
                      <a:pt x="229186" y="21926"/>
                    </a:lnTo>
                    <a:lnTo>
                      <a:pt x="227499" y="13420"/>
                    </a:lnTo>
                    <a:lnTo>
                      <a:pt x="222908" y="6447"/>
                    </a:lnTo>
                    <a:lnTo>
                      <a:pt x="216115" y="1732"/>
                    </a:lnTo>
                    <a:lnTo>
                      <a:pt x="207826" y="0"/>
                    </a:lnTo>
                    <a:close/>
                  </a:path>
                  <a:path w="229234" h="678814">
                    <a:moveTo>
                      <a:pt x="207826" y="142477"/>
                    </a:moveTo>
                    <a:lnTo>
                      <a:pt x="199536" y="144188"/>
                    </a:lnTo>
                    <a:lnTo>
                      <a:pt x="192744" y="148856"/>
                    </a:lnTo>
                    <a:lnTo>
                      <a:pt x="188152" y="155782"/>
                    </a:lnTo>
                    <a:lnTo>
                      <a:pt x="186465" y="164267"/>
                    </a:lnTo>
                    <a:lnTo>
                      <a:pt x="186520" y="167240"/>
                    </a:lnTo>
                    <a:lnTo>
                      <a:pt x="186989" y="169544"/>
                    </a:lnTo>
                    <a:lnTo>
                      <a:pt x="187920" y="171837"/>
                    </a:lnTo>
                    <a:lnTo>
                      <a:pt x="187834" y="172886"/>
                    </a:lnTo>
                    <a:lnTo>
                      <a:pt x="166549" y="363297"/>
                    </a:lnTo>
                    <a:lnTo>
                      <a:pt x="158800" y="432981"/>
                    </a:lnTo>
                    <a:lnTo>
                      <a:pt x="158770" y="451242"/>
                    </a:lnTo>
                    <a:lnTo>
                      <a:pt x="165230" y="451242"/>
                    </a:lnTo>
                    <a:lnTo>
                      <a:pt x="165261" y="432981"/>
                    </a:lnTo>
                    <a:lnTo>
                      <a:pt x="173146" y="363297"/>
                    </a:lnTo>
                    <a:lnTo>
                      <a:pt x="193449" y="180633"/>
                    </a:lnTo>
                    <a:lnTo>
                      <a:pt x="221752" y="180633"/>
                    </a:lnTo>
                    <a:lnTo>
                      <a:pt x="222908" y="179842"/>
                    </a:lnTo>
                    <a:lnTo>
                      <a:pt x="227499" y="172886"/>
                    </a:lnTo>
                    <a:lnTo>
                      <a:pt x="229186" y="164267"/>
                    </a:lnTo>
                    <a:lnTo>
                      <a:pt x="227499" y="155782"/>
                    </a:lnTo>
                    <a:lnTo>
                      <a:pt x="222908" y="148856"/>
                    </a:lnTo>
                    <a:lnTo>
                      <a:pt x="216115" y="144188"/>
                    </a:lnTo>
                    <a:lnTo>
                      <a:pt x="207826" y="142477"/>
                    </a:lnTo>
                    <a:close/>
                  </a:path>
                  <a:path w="229234" h="678814">
                    <a:moveTo>
                      <a:pt x="207826" y="285090"/>
                    </a:moveTo>
                    <a:lnTo>
                      <a:pt x="199536" y="286821"/>
                    </a:lnTo>
                    <a:lnTo>
                      <a:pt x="192744" y="291533"/>
                    </a:lnTo>
                    <a:lnTo>
                      <a:pt x="188152" y="298502"/>
                    </a:lnTo>
                    <a:lnTo>
                      <a:pt x="186465" y="307006"/>
                    </a:lnTo>
                    <a:lnTo>
                      <a:pt x="186465" y="309309"/>
                    </a:lnTo>
                    <a:lnTo>
                      <a:pt x="186863" y="311749"/>
                    </a:lnTo>
                    <a:lnTo>
                      <a:pt x="187408" y="313644"/>
                    </a:lnTo>
                    <a:lnTo>
                      <a:pt x="187523" y="451242"/>
                    </a:lnTo>
                    <a:lnTo>
                      <a:pt x="193847" y="451242"/>
                    </a:lnTo>
                    <a:lnTo>
                      <a:pt x="193847" y="323518"/>
                    </a:lnTo>
                    <a:lnTo>
                      <a:pt x="221304" y="323518"/>
                    </a:lnTo>
                    <a:lnTo>
                      <a:pt x="222908" y="322416"/>
                    </a:lnTo>
                    <a:lnTo>
                      <a:pt x="227499" y="315491"/>
                    </a:lnTo>
                    <a:lnTo>
                      <a:pt x="229186" y="307006"/>
                    </a:lnTo>
                    <a:lnTo>
                      <a:pt x="227487" y="298483"/>
                    </a:lnTo>
                    <a:lnTo>
                      <a:pt x="222908" y="291533"/>
                    </a:lnTo>
                    <a:lnTo>
                      <a:pt x="216115" y="286821"/>
                    </a:lnTo>
                    <a:lnTo>
                      <a:pt x="207826" y="285090"/>
                    </a:lnTo>
                    <a:close/>
                  </a:path>
                  <a:path w="229234" h="678814">
                    <a:moveTo>
                      <a:pt x="21234" y="285090"/>
                    </a:moveTo>
                    <a:lnTo>
                      <a:pt x="13591" y="285090"/>
                    </a:lnTo>
                    <a:lnTo>
                      <a:pt x="6858" y="289017"/>
                    </a:lnTo>
                    <a:lnTo>
                      <a:pt x="3036" y="295237"/>
                    </a:lnTo>
                    <a:lnTo>
                      <a:pt x="927" y="298502"/>
                    </a:lnTo>
                    <a:lnTo>
                      <a:pt x="0" y="302545"/>
                    </a:lnTo>
                    <a:lnTo>
                      <a:pt x="19" y="309309"/>
                    </a:lnTo>
                    <a:lnTo>
                      <a:pt x="272" y="311069"/>
                    </a:lnTo>
                    <a:lnTo>
                      <a:pt x="795" y="313100"/>
                    </a:lnTo>
                    <a:lnTo>
                      <a:pt x="1193" y="315131"/>
                    </a:lnTo>
                    <a:lnTo>
                      <a:pt x="3036" y="318649"/>
                    </a:lnTo>
                    <a:lnTo>
                      <a:pt x="6858" y="324733"/>
                    </a:lnTo>
                    <a:lnTo>
                      <a:pt x="13591" y="328796"/>
                    </a:lnTo>
                    <a:lnTo>
                      <a:pt x="26512" y="328796"/>
                    </a:lnTo>
                    <a:lnTo>
                      <a:pt x="31391" y="326764"/>
                    </a:lnTo>
                    <a:lnTo>
                      <a:pt x="35213" y="323518"/>
                    </a:lnTo>
                    <a:lnTo>
                      <a:pt x="41674" y="323518"/>
                    </a:lnTo>
                    <a:lnTo>
                      <a:pt x="41674" y="313644"/>
                    </a:lnTo>
                    <a:lnTo>
                      <a:pt x="42197" y="311477"/>
                    </a:lnTo>
                    <a:lnTo>
                      <a:pt x="42595" y="309309"/>
                    </a:lnTo>
                    <a:lnTo>
                      <a:pt x="42595" y="307006"/>
                    </a:lnTo>
                    <a:lnTo>
                      <a:pt x="40896" y="298483"/>
                    </a:lnTo>
                    <a:lnTo>
                      <a:pt x="36316" y="291533"/>
                    </a:lnTo>
                    <a:lnTo>
                      <a:pt x="29524" y="286821"/>
                    </a:lnTo>
                    <a:lnTo>
                      <a:pt x="21234" y="285090"/>
                    </a:lnTo>
                    <a:close/>
                  </a:path>
                  <a:path w="229234" h="678814">
                    <a:moveTo>
                      <a:pt x="221304" y="323518"/>
                    </a:moveTo>
                    <a:lnTo>
                      <a:pt x="193847" y="323518"/>
                    </a:lnTo>
                    <a:lnTo>
                      <a:pt x="197543" y="326764"/>
                    </a:lnTo>
                    <a:lnTo>
                      <a:pt x="202548" y="328796"/>
                    </a:lnTo>
                    <a:lnTo>
                      <a:pt x="207826" y="328796"/>
                    </a:lnTo>
                    <a:lnTo>
                      <a:pt x="216115" y="327084"/>
                    </a:lnTo>
                    <a:lnTo>
                      <a:pt x="221304" y="323518"/>
                    </a:lnTo>
                    <a:close/>
                  </a:path>
                  <a:path w="229234" h="678814">
                    <a:moveTo>
                      <a:pt x="21234" y="142477"/>
                    </a:moveTo>
                    <a:lnTo>
                      <a:pt x="12965" y="144188"/>
                    </a:lnTo>
                    <a:lnTo>
                      <a:pt x="6215" y="148856"/>
                    </a:lnTo>
                    <a:lnTo>
                      <a:pt x="1667" y="155782"/>
                    </a:lnTo>
                    <a:lnTo>
                      <a:pt x="0" y="164267"/>
                    </a:lnTo>
                    <a:lnTo>
                      <a:pt x="1667" y="172886"/>
                    </a:lnTo>
                    <a:lnTo>
                      <a:pt x="6215" y="179842"/>
                    </a:lnTo>
                    <a:lnTo>
                      <a:pt x="12965" y="184490"/>
                    </a:lnTo>
                    <a:lnTo>
                      <a:pt x="21234" y="186182"/>
                    </a:lnTo>
                    <a:lnTo>
                      <a:pt x="26910" y="186182"/>
                    </a:lnTo>
                    <a:lnTo>
                      <a:pt x="31789" y="184151"/>
                    </a:lnTo>
                    <a:lnTo>
                      <a:pt x="35737" y="180633"/>
                    </a:lnTo>
                    <a:lnTo>
                      <a:pt x="42196" y="180633"/>
                    </a:lnTo>
                    <a:lnTo>
                      <a:pt x="41346" y="172886"/>
                    </a:lnTo>
                    <a:lnTo>
                      <a:pt x="41402" y="171837"/>
                    </a:lnTo>
                    <a:lnTo>
                      <a:pt x="42101" y="169544"/>
                    </a:lnTo>
                    <a:lnTo>
                      <a:pt x="42595" y="167240"/>
                    </a:lnTo>
                    <a:lnTo>
                      <a:pt x="42595" y="164267"/>
                    </a:lnTo>
                    <a:lnTo>
                      <a:pt x="40908" y="155782"/>
                    </a:lnTo>
                    <a:lnTo>
                      <a:pt x="36316" y="148856"/>
                    </a:lnTo>
                    <a:lnTo>
                      <a:pt x="29524" y="144188"/>
                    </a:lnTo>
                    <a:lnTo>
                      <a:pt x="21234" y="142477"/>
                    </a:lnTo>
                    <a:close/>
                  </a:path>
                  <a:path w="229234" h="678814">
                    <a:moveTo>
                      <a:pt x="221752" y="180633"/>
                    </a:moveTo>
                    <a:lnTo>
                      <a:pt x="193449" y="180633"/>
                    </a:lnTo>
                    <a:lnTo>
                      <a:pt x="197020" y="184151"/>
                    </a:lnTo>
                    <a:lnTo>
                      <a:pt x="202150" y="186182"/>
                    </a:lnTo>
                    <a:lnTo>
                      <a:pt x="207826" y="186182"/>
                    </a:lnTo>
                    <a:lnTo>
                      <a:pt x="216115" y="184490"/>
                    </a:lnTo>
                    <a:lnTo>
                      <a:pt x="221752" y="180633"/>
                    </a:lnTo>
                    <a:close/>
                  </a:path>
                  <a:path w="229234" h="678814">
                    <a:moveTo>
                      <a:pt x="21234" y="0"/>
                    </a:moveTo>
                    <a:lnTo>
                      <a:pt x="12965" y="1732"/>
                    </a:lnTo>
                    <a:lnTo>
                      <a:pt x="6215" y="6447"/>
                    </a:lnTo>
                    <a:lnTo>
                      <a:pt x="1667" y="13420"/>
                    </a:lnTo>
                    <a:lnTo>
                      <a:pt x="0" y="21926"/>
                    </a:lnTo>
                    <a:lnTo>
                      <a:pt x="1667" y="30430"/>
                    </a:lnTo>
                    <a:lnTo>
                      <a:pt x="6215" y="37399"/>
                    </a:lnTo>
                    <a:lnTo>
                      <a:pt x="12965" y="42110"/>
                    </a:lnTo>
                    <a:lnTo>
                      <a:pt x="21234" y="43841"/>
                    </a:lnTo>
                    <a:lnTo>
                      <a:pt x="28355" y="43841"/>
                    </a:lnTo>
                    <a:lnTo>
                      <a:pt x="34417" y="40459"/>
                    </a:lnTo>
                    <a:lnTo>
                      <a:pt x="38375" y="34909"/>
                    </a:lnTo>
                    <a:lnTo>
                      <a:pt x="44471" y="34909"/>
                    </a:lnTo>
                    <a:lnTo>
                      <a:pt x="42595" y="21517"/>
                    </a:lnTo>
                    <a:lnTo>
                      <a:pt x="40818" y="13075"/>
                    </a:lnTo>
                    <a:lnTo>
                      <a:pt x="36171" y="6243"/>
                    </a:lnTo>
                    <a:lnTo>
                      <a:pt x="29396" y="1668"/>
                    </a:lnTo>
                    <a:lnTo>
                      <a:pt x="21234" y="0"/>
                    </a:lnTo>
                    <a:close/>
                  </a:path>
                  <a:path w="229234" h="678814">
                    <a:moveTo>
                      <a:pt x="222783" y="37485"/>
                    </a:moveTo>
                    <a:lnTo>
                      <a:pt x="192926" y="37485"/>
                    </a:lnTo>
                    <a:lnTo>
                      <a:pt x="196622" y="41401"/>
                    </a:lnTo>
                    <a:lnTo>
                      <a:pt x="201889" y="43841"/>
                    </a:lnTo>
                    <a:lnTo>
                      <a:pt x="207826" y="43841"/>
                    </a:lnTo>
                    <a:lnTo>
                      <a:pt x="216115" y="42110"/>
                    </a:lnTo>
                    <a:lnTo>
                      <a:pt x="222783" y="37485"/>
                    </a:lnTo>
                    <a:close/>
                  </a:path>
                </a:pathLst>
              </a:custGeom>
              <a:solidFill>
                <a:srgbClr val="ED1B3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object 19"/>
              <p:cNvSpPr/>
              <p:nvPr/>
            </p:nvSpPr>
            <p:spPr>
              <a:xfrm>
                <a:off x="890437" y="1280637"/>
                <a:ext cx="1107440" cy="1125855"/>
              </a:xfrm>
              <a:custGeom>
                <a:avLst/>
                <a:gdLst/>
                <a:ahLst/>
                <a:cxnLst/>
                <a:rect l="l" t="t" r="r" b="b"/>
                <a:pathLst>
                  <a:path w="1107439" h="1125855">
                    <a:moveTo>
                      <a:pt x="553553" y="0"/>
                    </a:moveTo>
                    <a:lnTo>
                      <a:pt x="505776" y="2085"/>
                    </a:lnTo>
                    <a:lnTo>
                      <a:pt x="459130" y="8228"/>
                    </a:lnTo>
                    <a:lnTo>
                      <a:pt x="413781" y="18257"/>
                    </a:lnTo>
                    <a:lnTo>
                      <a:pt x="369896" y="32002"/>
                    </a:lnTo>
                    <a:lnTo>
                      <a:pt x="327639" y="49292"/>
                    </a:lnTo>
                    <a:lnTo>
                      <a:pt x="287178" y="69956"/>
                    </a:lnTo>
                    <a:lnTo>
                      <a:pt x="248677" y="93824"/>
                    </a:lnTo>
                    <a:lnTo>
                      <a:pt x="212303" y="120725"/>
                    </a:lnTo>
                    <a:lnTo>
                      <a:pt x="178222" y="150488"/>
                    </a:lnTo>
                    <a:lnTo>
                      <a:pt x="146599" y="182943"/>
                    </a:lnTo>
                    <a:lnTo>
                      <a:pt x="117601" y="217918"/>
                    </a:lnTo>
                    <a:lnTo>
                      <a:pt x="91393" y="255243"/>
                    </a:lnTo>
                    <a:lnTo>
                      <a:pt x="68141" y="294748"/>
                    </a:lnTo>
                    <a:lnTo>
                      <a:pt x="48011" y="336261"/>
                    </a:lnTo>
                    <a:lnTo>
                      <a:pt x="31169" y="379613"/>
                    </a:lnTo>
                    <a:lnTo>
                      <a:pt x="17781" y="424631"/>
                    </a:lnTo>
                    <a:lnTo>
                      <a:pt x="8013" y="471146"/>
                    </a:lnTo>
                    <a:lnTo>
                      <a:pt x="2031" y="518987"/>
                    </a:lnTo>
                    <a:lnTo>
                      <a:pt x="0" y="567982"/>
                    </a:lnTo>
                    <a:lnTo>
                      <a:pt x="2219" y="619221"/>
                    </a:lnTo>
                    <a:lnTo>
                      <a:pt x="8751" y="669187"/>
                    </a:lnTo>
                    <a:lnTo>
                      <a:pt x="19407" y="717682"/>
                    </a:lnTo>
                    <a:lnTo>
                      <a:pt x="33996" y="764512"/>
                    </a:lnTo>
                    <a:lnTo>
                      <a:pt x="52331" y="809482"/>
                    </a:lnTo>
                    <a:lnTo>
                      <a:pt x="74220" y="852397"/>
                    </a:lnTo>
                    <a:lnTo>
                      <a:pt x="99476" y="893060"/>
                    </a:lnTo>
                    <a:lnTo>
                      <a:pt x="127908" y="931276"/>
                    </a:lnTo>
                    <a:lnTo>
                      <a:pt x="159327" y="966851"/>
                    </a:lnTo>
                    <a:lnTo>
                      <a:pt x="193545" y="999588"/>
                    </a:lnTo>
                    <a:lnTo>
                      <a:pt x="230371" y="1029292"/>
                    </a:lnTo>
                    <a:lnTo>
                      <a:pt x="269616" y="1055768"/>
                    </a:lnTo>
                    <a:lnTo>
                      <a:pt x="311091" y="1078821"/>
                    </a:lnTo>
                    <a:lnTo>
                      <a:pt x="354606" y="1098255"/>
                    </a:lnTo>
                    <a:lnTo>
                      <a:pt x="399973" y="1113874"/>
                    </a:lnTo>
                    <a:lnTo>
                      <a:pt x="447002" y="1125484"/>
                    </a:lnTo>
                    <a:lnTo>
                      <a:pt x="447002" y="890915"/>
                    </a:lnTo>
                    <a:lnTo>
                      <a:pt x="404992" y="820812"/>
                    </a:lnTo>
                    <a:lnTo>
                      <a:pt x="405558" y="779452"/>
                    </a:lnTo>
                    <a:lnTo>
                      <a:pt x="397987" y="779452"/>
                    </a:lnTo>
                    <a:lnTo>
                      <a:pt x="397987" y="780227"/>
                    </a:lnTo>
                    <a:lnTo>
                      <a:pt x="390165" y="790321"/>
                    </a:lnTo>
                    <a:lnTo>
                      <a:pt x="382255" y="796153"/>
                    </a:lnTo>
                    <a:lnTo>
                      <a:pt x="369483" y="799943"/>
                    </a:lnTo>
                    <a:lnTo>
                      <a:pt x="347078" y="803912"/>
                    </a:lnTo>
                    <a:lnTo>
                      <a:pt x="341830" y="798932"/>
                    </a:lnTo>
                    <a:lnTo>
                      <a:pt x="339134" y="793166"/>
                    </a:lnTo>
                    <a:lnTo>
                      <a:pt x="338142" y="782921"/>
                    </a:lnTo>
                    <a:lnTo>
                      <a:pt x="338000" y="764500"/>
                    </a:lnTo>
                    <a:lnTo>
                      <a:pt x="339418" y="744957"/>
                    </a:lnTo>
                    <a:lnTo>
                      <a:pt x="342539" y="732824"/>
                    </a:lnTo>
                    <a:lnTo>
                      <a:pt x="345659" y="726626"/>
                    </a:lnTo>
                    <a:lnTo>
                      <a:pt x="347078" y="724888"/>
                    </a:lnTo>
                    <a:lnTo>
                      <a:pt x="371240" y="731324"/>
                    </a:lnTo>
                    <a:lnTo>
                      <a:pt x="386939" y="739234"/>
                    </a:lnTo>
                    <a:lnTo>
                      <a:pt x="395435" y="745942"/>
                    </a:lnTo>
                    <a:lnTo>
                      <a:pt x="397987" y="748773"/>
                    </a:lnTo>
                    <a:lnTo>
                      <a:pt x="397987" y="749547"/>
                    </a:lnTo>
                    <a:lnTo>
                      <a:pt x="405558" y="749547"/>
                    </a:lnTo>
                    <a:lnTo>
                      <a:pt x="405252" y="696804"/>
                    </a:lnTo>
                    <a:lnTo>
                      <a:pt x="404239" y="636923"/>
                    </a:lnTo>
                    <a:lnTo>
                      <a:pt x="389475" y="636923"/>
                    </a:lnTo>
                    <a:lnTo>
                      <a:pt x="389475" y="637697"/>
                    </a:lnTo>
                    <a:lnTo>
                      <a:pt x="381758" y="647898"/>
                    </a:lnTo>
                    <a:lnTo>
                      <a:pt x="373883" y="653766"/>
                    </a:lnTo>
                    <a:lnTo>
                      <a:pt x="361077" y="657524"/>
                    </a:lnTo>
                    <a:lnTo>
                      <a:pt x="338565" y="661393"/>
                    </a:lnTo>
                    <a:lnTo>
                      <a:pt x="333311" y="656295"/>
                    </a:lnTo>
                    <a:lnTo>
                      <a:pt x="330612" y="650489"/>
                    </a:lnTo>
                    <a:lnTo>
                      <a:pt x="329618" y="640279"/>
                    </a:lnTo>
                    <a:lnTo>
                      <a:pt x="329476" y="621970"/>
                    </a:lnTo>
                    <a:lnTo>
                      <a:pt x="330896" y="602456"/>
                    </a:lnTo>
                    <a:lnTo>
                      <a:pt x="334021" y="590389"/>
                    </a:lnTo>
                    <a:lnTo>
                      <a:pt x="337145" y="584256"/>
                    </a:lnTo>
                    <a:lnTo>
                      <a:pt x="338565" y="582547"/>
                    </a:lnTo>
                    <a:lnTo>
                      <a:pt x="362807" y="588874"/>
                    </a:lnTo>
                    <a:lnTo>
                      <a:pt x="378497" y="596727"/>
                    </a:lnTo>
                    <a:lnTo>
                      <a:pt x="386949" y="603415"/>
                    </a:lnTo>
                    <a:lnTo>
                      <a:pt x="389475" y="606243"/>
                    </a:lnTo>
                    <a:lnTo>
                      <a:pt x="389475" y="607018"/>
                    </a:lnTo>
                    <a:lnTo>
                      <a:pt x="403097" y="607018"/>
                    </a:lnTo>
                    <a:lnTo>
                      <a:pt x="401959" y="577896"/>
                    </a:lnTo>
                    <a:lnTo>
                      <a:pt x="400499" y="549103"/>
                    </a:lnTo>
                    <a:lnTo>
                      <a:pt x="398684" y="521111"/>
                    </a:lnTo>
                    <a:lnTo>
                      <a:pt x="396480" y="494393"/>
                    </a:lnTo>
                    <a:lnTo>
                      <a:pt x="383234" y="494393"/>
                    </a:lnTo>
                    <a:lnTo>
                      <a:pt x="383234" y="495168"/>
                    </a:lnTo>
                    <a:lnTo>
                      <a:pt x="375627" y="505368"/>
                    </a:lnTo>
                    <a:lnTo>
                      <a:pt x="367808" y="511235"/>
                    </a:lnTo>
                    <a:lnTo>
                      <a:pt x="355021" y="514990"/>
                    </a:lnTo>
                    <a:lnTo>
                      <a:pt x="332513" y="518853"/>
                    </a:lnTo>
                    <a:lnTo>
                      <a:pt x="327259" y="513873"/>
                    </a:lnTo>
                    <a:lnTo>
                      <a:pt x="324560" y="508107"/>
                    </a:lnTo>
                    <a:lnTo>
                      <a:pt x="323566" y="497861"/>
                    </a:lnTo>
                    <a:lnTo>
                      <a:pt x="323424" y="479440"/>
                    </a:lnTo>
                    <a:lnTo>
                      <a:pt x="324844" y="459927"/>
                    </a:lnTo>
                    <a:lnTo>
                      <a:pt x="327969" y="447859"/>
                    </a:lnTo>
                    <a:lnTo>
                      <a:pt x="331093" y="441726"/>
                    </a:lnTo>
                    <a:lnTo>
                      <a:pt x="332513" y="440018"/>
                    </a:lnTo>
                    <a:lnTo>
                      <a:pt x="356725" y="446339"/>
                    </a:lnTo>
                    <a:lnTo>
                      <a:pt x="372351" y="454194"/>
                    </a:lnTo>
                    <a:lnTo>
                      <a:pt x="380738" y="460884"/>
                    </a:lnTo>
                    <a:lnTo>
                      <a:pt x="383234" y="463713"/>
                    </a:lnTo>
                    <a:lnTo>
                      <a:pt x="383234" y="464488"/>
                    </a:lnTo>
                    <a:lnTo>
                      <a:pt x="393255" y="464488"/>
                    </a:lnTo>
                    <a:lnTo>
                      <a:pt x="390256" y="443317"/>
                    </a:lnTo>
                    <a:lnTo>
                      <a:pt x="388603" y="433571"/>
                    </a:lnTo>
                    <a:lnTo>
                      <a:pt x="386825" y="424479"/>
                    </a:lnTo>
                    <a:lnTo>
                      <a:pt x="381530" y="370832"/>
                    </a:lnTo>
                    <a:lnTo>
                      <a:pt x="391740" y="342246"/>
                    </a:lnTo>
                    <a:lnTo>
                      <a:pt x="414022" y="333493"/>
                    </a:lnTo>
                    <a:lnTo>
                      <a:pt x="444945" y="339346"/>
                    </a:lnTo>
                    <a:lnTo>
                      <a:pt x="481074" y="354575"/>
                    </a:lnTo>
                    <a:lnTo>
                      <a:pt x="517376" y="356198"/>
                    </a:lnTo>
                    <a:lnTo>
                      <a:pt x="557576" y="335627"/>
                    </a:lnTo>
                    <a:lnTo>
                      <a:pt x="597396" y="302594"/>
                    </a:lnTo>
                    <a:lnTo>
                      <a:pt x="632555" y="266830"/>
                    </a:lnTo>
                    <a:lnTo>
                      <a:pt x="658775" y="238066"/>
                    </a:lnTo>
                    <a:lnTo>
                      <a:pt x="681999" y="219034"/>
                    </a:lnTo>
                    <a:lnTo>
                      <a:pt x="706859" y="209921"/>
                    </a:lnTo>
                    <a:lnTo>
                      <a:pt x="727451" y="216635"/>
                    </a:lnTo>
                    <a:lnTo>
                      <a:pt x="737868" y="245086"/>
                    </a:lnTo>
                    <a:lnTo>
                      <a:pt x="732208" y="301184"/>
                    </a:lnTo>
                    <a:lnTo>
                      <a:pt x="729361" y="315710"/>
                    </a:lnTo>
                    <a:lnTo>
                      <a:pt x="726764" y="332347"/>
                    </a:lnTo>
                    <a:lnTo>
                      <a:pt x="722176" y="371088"/>
                    </a:lnTo>
                    <a:lnTo>
                      <a:pt x="718580" y="415601"/>
                    </a:lnTo>
                    <a:lnTo>
                      <a:pt x="715548" y="464488"/>
                    </a:lnTo>
                    <a:lnTo>
                      <a:pt x="723684" y="464488"/>
                    </a:lnTo>
                    <a:lnTo>
                      <a:pt x="723684" y="463713"/>
                    </a:lnTo>
                    <a:lnTo>
                      <a:pt x="731512" y="453507"/>
                    </a:lnTo>
                    <a:lnTo>
                      <a:pt x="739425" y="447636"/>
                    </a:lnTo>
                    <a:lnTo>
                      <a:pt x="752194" y="443880"/>
                    </a:lnTo>
                    <a:lnTo>
                      <a:pt x="774594" y="440018"/>
                    </a:lnTo>
                    <a:lnTo>
                      <a:pt x="779957" y="445004"/>
                    </a:lnTo>
                    <a:lnTo>
                      <a:pt x="782711" y="450772"/>
                    </a:lnTo>
                    <a:lnTo>
                      <a:pt x="783726" y="461019"/>
                    </a:lnTo>
                    <a:lnTo>
                      <a:pt x="783871" y="479440"/>
                    </a:lnTo>
                    <a:lnTo>
                      <a:pt x="782421" y="498952"/>
                    </a:lnTo>
                    <a:lnTo>
                      <a:pt x="779232" y="511017"/>
                    </a:lnTo>
                    <a:lnTo>
                      <a:pt x="776043" y="517146"/>
                    </a:lnTo>
                    <a:lnTo>
                      <a:pt x="774594" y="518853"/>
                    </a:lnTo>
                    <a:lnTo>
                      <a:pt x="750436" y="512532"/>
                    </a:lnTo>
                    <a:lnTo>
                      <a:pt x="734736" y="504682"/>
                    </a:lnTo>
                    <a:lnTo>
                      <a:pt x="726238" y="497995"/>
                    </a:lnTo>
                    <a:lnTo>
                      <a:pt x="723684" y="495168"/>
                    </a:lnTo>
                    <a:lnTo>
                      <a:pt x="723684" y="494393"/>
                    </a:lnTo>
                    <a:lnTo>
                      <a:pt x="714229" y="494393"/>
                    </a:lnTo>
                    <a:lnTo>
                      <a:pt x="712051" y="550847"/>
                    </a:lnTo>
                    <a:lnTo>
                      <a:pt x="710439" y="607018"/>
                    </a:lnTo>
                    <a:lnTo>
                      <a:pt x="716501" y="607018"/>
                    </a:lnTo>
                    <a:lnTo>
                      <a:pt x="716501" y="606243"/>
                    </a:lnTo>
                    <a:lnTo>
                      <a:pt x="724214" y="596042"/>
                    </a:lnTo>
                    <a:lnTo>
                      <a:pt x="732068" y="590174"/>
                    </a:lnTo>
                    <a:lnTo>
                      <a:pt x="744815" y="586416"/>
                    </a:lnTo>
                    <a:lnTo>
                      <a:pt x="767212" y="582547"/>
                    </a:lnTo>
                    <a:lnTo>
                      <a:pt x="772575" y="587533"/>
                    </a:lnTo>
                    <a:lnTo>
                      <a:pt x="775329" y="593302"/>
                    </a:lnTo>
                    <a:lnTo>
                      <a:pt x="776344" y="603549"/>
                    </a:lnTo>
                    <a:lnTo>
                      <a:pt x="776489" y="621970"/>
                    </a:lnTo>
                    <a:lnTo>
                      <a:pt x="775039" y="641400"/>
                    </a:lnTo>
                    <a:lnTo>
                      <a:pt x="771850" y="653477"/>
                    </a:lnTo>
                    <a:lnTo>
                      <a:pt x="768661" y="659656"/>
                    </a:lnTo>
                    <a:lnTo>
                      <a:pt x="767212" y="661393"/>
                    </a:lnTo>
                    <a:lnTo>
                      <a:pt x="743085" y="655067"/>
                    </a:lnTo>
                    <a:lnTo>
                      <a:pt x="727454" y="647213"/>
                    </a:lnTo>
                    <a:lnTo>
                      <a:pt x="719024" y="640525"/>
                    </a:lnTo>
                    <a:lnTo>
                      <a:pt x="716501" y="637697"/>
                    </a:lnTo>
                    <a:lnTo>
                      <a:pt x="716501" y="636923"/>
                    </a:lnTo>
                    <a:lnTo>
                      <a:pt x="709873" y="636923"/>
                    </a:lnTo>
                    <a:lnTo>
                      <a:pt x="708733" y="724823"/>
                    </a:lnTo>
                    <a:lnTo>
                      <a:pt x="708554" y="749547"/>
                    </a:lnTo>
                    <a:lnTo>
                      <a:pt x="716501" y="749547"/>
                    </a:lnTo>
                    <a:lnTo>
                      <a:pt x="716501" y="748773"/>
                    </a:lnTo>
                    <a:lnTo>
                      <a:pt x="724214" y="738572"/>
                    </a:lnTo>
                    <a:lnTo>
                      <a:pt x="732068" y="732704"/>
                    </a:lnTo>
                    <a:lnTo>
                      <a:pt x="744815" y="728946"/>
                    </a:lnTo>
                    <a:lnTo>
                      <a:pt x="767212" y="725077"/>
                    </a:lnTo>
                    <a:lnTo>
                      <a:pt x="772575" y="730063"/>
                    </a:lnTo>
                    <a:lnTo>
                      <a:pt x="775329" y="735832"/>
                    </a:lnTo>
                    <a:lnTo>
                      <a:pt x="776344" y="746079"/>
                    </a:lnTo>
                    <a:lnTo>
                      <a:pt x="776489" y="764500"/>
                    </a:lnTo>
                    <a:lnTo>
                      <a:pt x="775039" y="784012"/>
                    </a:lnTo>
                    <a:lnTo>
                      <a:pt x="771850" y="796076"/>
                    </a:lnTo>
                    <a:lnTo>
                      <a:pt x="768661" y="802205"/>
                    </a:lnTo>
                    <a:lnTo>
                      <a:pt x="767212" y="803912"/>
                    </a:lnTo>
                    <a:lnTo>
                      <a:pt x="743085" y="797512"/>
                    </a:lnTo>
                    <a:lnTo>
                      <a:pt x="727454" y="789670"/>
                    </a:lnTo>
                    <a:lnTo>
                      <a:pt x="719024" y="783028"/>
                    </a:lnTo>
                    <a:lnTo>
                      <a:pt x="716501" y="780227"/>
                    </a:lnTo>
                    <a:lnTo>
                      <a:pt x="716501" y="779452"/>
                    </a:lnTo>
                    <a:lnTo>
                      <a:pt x="708554" y="779452"/>
                    </a:lnTo>
                    <a:lnTo>
                      <a:pt x="708554" y="820812"/>
                    </a:lnTo>
                    <a:lnTo>
                      <a:pt x="666723" y="890915"/>
                    </a:lnTo>
                    <a:lnTo>
                      <a:pt x="666723" y="1124122"/>
                    </a:lnTo>
                    <a:lnTo>
                      <a:pt x="713116" y="1112055"/>
                    </a:lnTo>
                    <a:lnTo>
                      <a:pt x="757856" y="1096077"/>
                    </a:lnTo>
                    <a:lnTo>
                      <a:pt x="800759" y="1076378"/>
                    </a:lnTo>
                    <a:lnTo>
                      <a:pt x="841639" y="1053147"/>
                    </a:lnTo>
                    <a:lnTo>
                      <a:pt x="880311" y="1026575"/>
                    </a:lnTo>
                    <a:lnTo>
                      <a:pt x="916590" y="996850"/>
                    </a:lnTo>
                    <a:lnTo>
                      <a:pt x="950292" y="964163"/>
                    </a:lnTo>
                    <a:lnTo>
                      <a:pt x="981231" y="928703"/>
                    </a:lnTo>
                    <a:lnTo>
                      <a:pt x="1009223" y="890660"/>
                    </a:lnTo>
                    <a:lnTo>
                      <a:pt x="1034083" y="850225"/>
                    </a:lnTo>
                    <a:lnTo>
                      <a:pt x="1055625" y="807586"/>
                    </a:lnTo>
                    <a:lnTo>
                      <a:pt x="1073666" y="762933"/>
                    </a:lnTo>
                    <a:lnTo>
                      <a:pt x="1088019" y="716457"/>
                    </a:lnTo>
                    <a:lnTo>
                      <a:pt x="1098500" y="668346"/>
                    </a:lnTo>
                    <a:lnTo>
                      <a:pt x="1104925" y="618792"/>
                    </a:lnTo>
                    <a:lnTo>
                      <a:pt x="1107107" y="567982"/>
                    </a:lnTo>
                    <a:lnTo>
                      <a:pt x="1105076" y="518987"/>
                    </a:lnTo>
                    <a:lnTo>
                      <a:pt x="1099094" y="471146"/>
                    </a:lnTo>
                    <a:lnTo>
                      <a:pt x="1089325" y="424631"/>
                    </a:lnTo>
                    <a:lnTo>
                      <a:pt x="1075937" y="379613"/>
                    </a:lnTo>
                    <a:lnTo>
                      <a:pt x="1059096" y="336261"/>
                    </a:lnTo>
                    <a:lnTo>
                      <a:pt x="1038966" y="294748"/>
                    </a:lnTo>
                    <a:lnTo>
                      <a:pt x="1015714" y="255243"/>
                    </a:lnTo>
                    <a:lnTo>
                      <a:pt x="989506" y="217918"/>
                    </a:lnTo>
                    <a:lnTo>
                      <a:pt x="960508" y="182943"/>
                    </a:lnTo>
                    <a:lnTo>
                      <a:pt x="928885" y="150488"/>
                    </a:lnTo>
                    <a:lnTo>
                      <a:pt x="894804" y="120725"/>
                    </a:lnTo>
                    <a:lnTo>
                      <a:pt x="858430" y="93824"/>
                    </a:lnTo>
                    <a:lnTo>
                      <a:pt x="819929" y="69956"/>
                    </a:lnTo>
                    <a:lnTo>
                      <a:pt x="779468" y="49292"/>
                    </a:lnTo>
                    <a:lnTo>
                      <a:pt x="737211" y="32002"/>
                    </a:lnTo>
                    <a:lnTo>
                      <a:pt x="693326" y="18257"/>
                    </a:lnTo>
                    <a:lnTo>
                      <a:pt x="647977" y="8228"/>
                    </a:lnTo>
                    <a:lnTo>
                      <a:pt x="601331" y="2085"/>
                    </a:lnTo>
                    <a:lnTo>
                      <a:pt x="553553" y="0"/>
                    </a:lnTo>
                    <a:close/>
                  </a:path>
                </a:pathLst>
              </a:custGeom>
              <a:solidFill>
                <a:srgbClr val="ED1C2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5" name="object 20"/>
            <p:cNvSpPr/>
            <p:nvPr/>
          </p:nvSpPr>
          <p:spPr>
            <a:xfrm>
              <a:off x="2179891" y="1280102"/>
              <a:ext cx="1715770" cy="524510"/>
            </a:xfrm>
            <a:custGeom>
              <a:avLst/>
              <a:gdLst/>
              <a:ahLst/>
              <a:cxnLst/>
              <a:rect l="l" t="t" r="r" b="b"/>
              <a:pathLst>
                <a:path w="1715770" h="524510">
                  <a:moveTo>
                    <a:pt x="254635" y="523925"/>
                  </a:moveTo>
                  <a:lnTo>
                    <a:pt x="121094" y="238747"/>
                  </a:lnTo>
                  <a:lnTo>
                    <a:pt x="250278" y="12"/>
                  </a:lnTo>
                  <a:lnTo>
                    <a:pt x="192697" y="12"/>
                  </a:lnTo>
                  <a:lnTo>
                    <a:pt x="56908" y="253009"/>
                  </a:lnTo>
                  <a:lnTo>
                    <a:pt x="56908" y="12"/>
                  </a:lnTo>
                  <a:lnTo>
                    <a:pt x="0" y="12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715770" h="524510">
                  <a:moveTo>
                    <a:pt x="561822" y="523925"/>
                  </a:moveTo>
                  <a:lnTo>
                    <a:pt x="542124" y="418414"/>
                  </a:lnTo>
                  <a:lnTo>
                    <a:pt x="532777" y="368300"/>
                  </a:lnTo>
                  <a:lnTo>
                    <a:pt x="477113" y="70154"/>
                  </a:lnTo>
                  <a:lnTo>
                    <a:pt x="477113" y="368300"/>
                  </a:lnTo>
                  <a:lnTo>
                    <a:pt x="363296" y="368300"/>
                  </a:lnTo>
                  <a:lnTo>
                    <a:pt x="419544" y="65862"/>
                  </a:lnTo>
                  <a:lnTo>
                    <a:pt x="477113" y="368300"/>
                  </a:lnTo>
                  <a:lnTo>
                    <a:pt x="477113" y="70154"/>
                  </a:lnTo>
                  <a:lnTo>
                    <a:pt x="476313" y="65862"/>
                  </a:lnTo>
                  <a:lnTo>
                    <a:pt x="464019" y="0"/>
                  </a:lnTo>
                  <a:lnTo>
                    <a:pt x="381558" y="0"/>
                  </a:lnTo>
                  <a:lnTo>
                    <a:pt x="283883" y="523925"/>
                  </a:lnTo>
                  <a:lnTo>
                    <a:pt x="336296" y="523925"/>
                  </a:lnTo>
                  <a:lnTo>
                    <a:pt x="356019" y="418414"/>
                  </a:lnTo>
                  <a:lnTo>
                    <a:pt x="485190" y="418414"/>
                  </a:lnTo>
                  <a:lnTo>
                    <a:pt x="504913" y="523925"/>
                  </a:lnTo>
                  <a:lnTo>
                    <a:pt x="561822" y="523925"/>
                  </a:lnTo>
                  <a:close/>
                </a:path>
                <a:path w="1715770" h="524510">
                  <a:moveTo>
                    <a:pt x="869670" y="0"/>
                  </a:moveTo>
                  <a:lnTo>
                    <a:pt x="661746" y="0"/>
                  </a:lnTo>
                  <a:lnTo>
                    <a:pt x="647852" y="396684"/>
                  </a:lnTo>
                  <a:lnTo>
                    <a:pt x="645007" y="429564"/>
                  </a:lnTo>
                  <a:lnTo>
                    <a:pt x="636625" y="452932"/>
                  </a:lnTo>
                  <a:lnTo>
                    <a:pt x="619620" y="466877"/>
                  </a:lnTo>
                  <a:lnTo>
                    <a:pt x="590943" y="471512"/>
                  </a:lnTo>
                  <a:lnTo>
                    <a:pt x="590943" y="523849"/>
                  </a:lnTo>
                  <a:lnTo>
                    <a:pt x="600481" y="523849"/>
                  </a:lnTo>
                  <a:lnTo>
                    <a:pt x="649020" y="514858"/>
                  </a:lnTo>
                  <a:lnTo>
                    <a:pt x="680034" y="489635"/>
                  </a:lnTo>
                  <a:lnTo>
                    <a:pt x="696976" y="448983"/>
                  </a:lnTo>
                  <a:lnTo>
                    <a:pt x="703313" y="393700"/>
                  </a:lnTo>
                  <a:lnTo>
                    <a:pt x="714959" y="53098"/>
                  </a:lnTo>
                  <a:lnTo>
                    <a:pt x="812761" y="53098"/>
                  </a:lnTo>
                  <a:lnTo>
                    <a:pt x="812761" y="523925"/>
                  </a:lnTo>
                  <a:lnTo>
                    <a:pt x="869670" y="523925"/>
                  </a:lnTo>
                  <a:lnTo>
                    <a:pt x="869670" y="0"/>
                  </a:lnTo>
                  <a:close/>
                </a:path>
                <a:path w="1715770" h="524510">
                  <a:moveTo>
                    <a:pt x="1140015" y="0"/>
                  </a:moveTo>
                  <a:lnTo>
                    <a:pt x="1076490" y="0"/>
                  </a:lnTo>
                  <a:lnTo>
                    <a:pt x="994829" y="246214"/>
                  </a:lnTo>
                  <a:lnTo>
                    <a:pt x="949566" y="390702"/>
                  </a:lnTo>
                  <a:lnTo>
                    <a:pt x="949566" y="0"/>
                  </a:lnTo>
                  <a:lnTo>
                    <a:pt x="899274" y="0"/>
                  </a:lnTo>
                  <a:lnTo>
                    <a:pt x="899274" y="523925"/>
                  </a:lnTo>
                  <a:lnTo>
                    <a:pt x="958303" y="523925"/>
                  </a:lnTo>
                  <a:lnTo>
                    <a:pt x="1033475" y="282206"/>
                  </a:lnTo>
                  <a:lnTo>
                    <a:pt x="1088936" y="107010"/>
                  </a:lnTo>
                  <a:lnTo>
                    <a:pt x="1088936" y="523925"/>
                  </a:lnTo>
                  <a:lnTo>
                    <a:pt x="1140015" y="523925"/>
                  </a:lnTo>
                  <a:lnTo>
                    <a:pt x="1140015" y="0"/>
                  </a:lnTo>
                  <a:close/>
                </a:path>
                <a:path w="1715770" h="524510">
                  <a:moveTo>
                    <a:pt x="1408480" y="0"/>
                  </a:moveTo>
                  <a:lnTo>
                    <a:pt x="1351572" y="0"/>
                  </a:lnTo>
                  <a:lnTo>
                    <a:pt x="1351572" y="236220"/>
                  </a:lnTo>
                  <a:lnTo>
                    <a:pt x="1226108" y="236220"/>
                  </a:lnTo>
                  <a:lnTo>
                    <a:pt x="1226108" y="0"/>
                  </a:lnTo>
                  <a:lnTo>
                    <a:pt x="1169200" y="0"/>
                  </a:lnTo>
                  <a:lnTo>
                    <a:pt x="1169200" y="236220"/>
                  </a:lnTo>
                  <a:lnTo>
                    <a:pt x="1169200" y="288290"/>
                  </a:lnTo>
                  <a:lnTo>
                    <a:pt x="1169200" y="524510"/>
                  </a:lnTo>
                  <a:lnTo>
                    <a:pt x="1226108" y="524510"/>
                  </a:lnTo>
                  <a:lnTo>
                    <a:pt x="1226108" y="288290"/>
                  </a:lnTo>
                  <a:lnTo>
                    <a:pt x="1351572" y="288290"/>
                  </a:lnTo>
                  <a:lnTo>
                    <a:pt x="1351572" y="524510"/>
                  </a:lnTo>
                  <a:lnTo>
                    <a:pt x="1408480" y="524510"/>
                  </a:lnTo>
                  <a:lnTo>
                    <a:pt x="1408480" y="288290"/>
                  </a:lnTo>
                  <a:lnTo>
                    <a:pt x="1408480" y="236220"/>
                  </a:lnTo>
                  <a:lnTo>
                    <a:pt x="1408480" y="0"/>
                  </a:lnTo>
                  <a:close/>
                </a:path>
                <a:path w="1715770" h="524510">
                  <a:moveTo>
                    <a:pt x="1715617" y="523925"/>
                  </a:moveTo>
                  <a:lnTo>
                    <a:pt x="1695919" y="418414"/>
                  </a:lnTo>
                  <a:lnTo>
                    <a:pt x="1686572" y="368300"/>
                  </a:lnTo>
                  <a:lnTo>
                    <a:pt x="1631048" y="70904"/>
                  </a:lnTo>
                  <a:lnTo>
                    <a:pt x="1631048" y="368300"/>
                  </a:lnTo>
                  <a:lnTo>
                    <a:pt x="1517218" y="368300"/>
                  </a:lnTo>
                  <a:lnTo>
                    <a:pt x="1573339" y="65862"/>
                  </a:lnTo>
                  <a:lnTo>
                    <a:pt x="1631048" y="368300"/>
                  </a:lnTo>
                  <a:lnTo>
                    <a:pt x="1631048" y="70904"/>
                  </a:lnTo>
                  <a:lnTo>
                    <a:pt x="1630108" y="65862"/>
                  </a:lnTo>
                  <a:lnTo>
                    <a:pt x="1617814" y="0"/>
                  </a:lnTo>
                  <a:lnTo>
                    <a:pt x="1535353" y="0"/>
                  </a:lnTo>
                  <a:lnTo>
                    <a:pt x="1437678" y="523925"/>
                  </a:lnTo>
                  <a:lnTo>
                    <a:pt x="1490230" y="523925"/>
                  </a:lnTo>
                  <a:lnTo>
                    <a:pt x="1509941" y="418414"/>
                  </a:lnTo>
                  <a:lnTo>
                    <a:pt x="1638985" y="418414"/>
                  </a:lnTo>
                  <a:lnTo>
                    <a:pt x="1658708" y="523925"/>
                  </a:lnTo>
                  <a:lnTo>
                    <a:pt x="1715617" y="523925"/>
                  </a:lnTo>
                  <a:close/>
                </a:path>
              </a:pathLst>
            </a:custGeom>
            <a:solidFill>
              <a:srgbClr val="ED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21"/>
            <p:cNvSpPr/>
            <p:nvPr/>
          </p:nvSpPr>
          <p:spPr>
            <a:xfrm>
              <a:off x="2179891" y="1892979"/>
              <a:ext cx="1891030" cy="524510"/>
            </a:xfrm>
            <a:custGeom>
              <a:avLst/>
              <a:gdLst/>
              <a:ahLst/>
              <a:cxnLst/>
              <a:rect l="l" t="t" r="r" b="b"/>
              <a:pathLst>
                <a:path w="1891029" h="524510">
                  <a:moveTo>
                    <a:pt x="254635" y="523925"/>
                  </a:moveTo>
                  <a:lnTo>
                    <a:pt x="121094" y="238734"/>
                  </a:lnTo>
                  <a:lnTo>
                    <a:pt x="250278" y="0"/>
                  </a:lnTo>
                  <a:lnTo>
                    <a:pt x="192697" y="0"/>
                  </a:lnTo>
                  <a:lnTo>
                    <a:pt x="56908" y="252996"/>
                  </a:lnTo>
                  <a:lnTo>
                    <a:pt x="56908" y="0"/>
                  </a:lnTo>
                  <a:lnTo>
                    <a:pt x="0" y="0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891029" h="524510">
                  <a:moveTo>
                    <a:pt x="510019" y="128054"/>
                  </a:moveTo>
                  <a:lnTo>
                    <a:pt x="503389" y="74536"/>
                  </a:lnTo>
                  <a:lnTo>
                    <a:pt x="492429" y="53098"/>
                  </a:lnTo>
                  <a:lnTo>
                    <a:pt x="482790" y="34239"/>
                  </a:lnTo>
                  <a:lnTo>
                    <a:pt x="453771" y="13563"/>
                  </a:lnTo>
                  <a:lnTo>
                    <a:pt x="453771" y="125069"/>
                  </a:lnTo>
                  <a:lnTo>
                    <a:pt x="453771" y="194602"/>
                  </a:lnTo>
                  <a:lnTo>
                    <a:pt x="449922" y="226796"/>
                  </a:lnTo>
                  <a:lnTo>
                    <a:pt x="438289" y="248615"/>
                  </a:lnTo>
                  <a:lnTo>
                    <a:pt x="418706" y="261023"/>
                  </a:lnTo>
                  <a:lnTo>
                    <a:pt x="391033" y="264947"/>
                  </a:lnTo>
                  <a:lnTo>
                    <a:pt x="340741" y="264947"/>
                  </a:lnTo>
                  <a:lnTo>
                    <a:pt x="340741" y="53098"/>
                  </a:lnTo>
                  <a:lnTo>
                    <a:pt x="395401" y="53098"/>
                  </a:lnTo>
                  <a:lnTo>
                    <a:pt x="422059" y="57607"/>
                  </a:lnTo>
                  <a:lnTo>
                    <a:pt x="440169" y="71107"/>
                  </a:lnTo>
                  <a:lnTo>
                    <a:pt x="450494" y="93599"/>
                  </a:lnTo>
                  <a:lnTo>
                    <a:pt x="453771" y="125069"/>
                  </a:lnTo>
                  <a:lnTo>
                    <a:pt x="453771" y="13563"/>
                  </a:lnTo>
                  <a:lnTo>
                    <a:pt x="447154" y="8839"/>
                  </a:lnTo>
                  <a:lnTo>
                    <a:pt x="395401" y="0"/>
                  </a:lnTo>
                  <a:lnTo>
                    <a:pt x="283832" y="0"/>
                  </a:lnTo>
                  <a:lnTo>
                    <a:pt x="283832" y="523925"/>
                  </a:lnTo>
                  <a:lnTo>
                    <a:pt x="340741" y="523925"/>
                  </a:lnTo>
                  <a:lnTo>
                    <a:pt x="340741" y="317373"/>
                  </a:lnTo>
                  <a:lnTo>
                    <a:pt x="391033" y="317373"/>
                  </a:lnTo>
                  <a:lnTo>
                    <a:pt x="443801" y="309308"/>
                  </a:lnTo>
                  <a:lnTo>
                    <a:pt x="480910" y="285318"/>
                  </a:lnTo>
                  <a:lnTo>
                    <a:pt x="492188" y="264947"/>
                  </a:lnTo>
                  <a:lnTo>
                    <a:pt x="502818" y="245757"/>
                  </a:lnTo>
                  <a:lnTo>
                    <a:pt x="510019" y="190931"/>
                  </a:lnTo>
                  <a:lnTo>
                    <a:pt x="510019" y="128054"/>
                  </a:lnTo>
                  <a:close/>
                </a:path>
                <a:path w="1891029" h="524510">
                  <a:moveTo>
                    <a:pt x="788098" y="523925"/>
                  </a:moveTo>
                  <a:lnTo>
                    <a:pt x="768388" y="418401"/>
                  </a:lnTo>
                  <a:lnTo>
                    <a:pt x="759040" y="368287"/>
                  </a:lnTo>
                  <a:lnTo>
                    <a:pt x="703376" y="70154"/>
                  </a:lnTo>
                  <a:lnTo>
                    <a:pt x="703376" y="368287"/>
                  </a:lnTo>
                  <a:lnTo>
                    <a:pt x="589559" y="368287"/>
                  </a:lnTo>
                  <a:lnTo>
                    <a:pt x="645807" y="65862"/>
                  </a:lnTo>
                  <a:lnTo>
                    <a:pt x="703376" y="368287"/>
                  </a:lnTo>
                  <a:lnTo>
                    <a:pt x="703376" y="70154"/>
                  </a:lnTo>
                  <a:lnTo>
                    <a:pt x="702576" y="65862"/>
                  </a:lnTo>
                  <a:lnTo>
                    <a:pt x="690283" y="0"/>
                  </a:lnTo>
                  <a:lnTo>
                    <a:pt x="607822" y="0"/>
                  </a:lnTo>
                  <a:lnTo>
                    <a:pt x="510019" y="523925"/>
                  </a:lnTo>
                  <a:lnTo>
                    <a:pt x="562559" y="523925"/>
                  </a:lnTo>
                  <a:lnTo>
                    <a:pt x="582282" y="418401"/>
                  </a:lnTo>
                  <a:lnTo>
                    <a:pt x="711454" y="418401"/>
                  </a:lnTo>
                  <a:lnTo>
                    <a:pt x="731177" y="523925"/>
                  </a:lnTo>
                  <a:lnTo>
                    <a:pt x="788098" y="523925"/>
                  </a:lnTo>
                  <a:close/>
                </a:path>
                <a:path w="1891029" h="524510">
                  <a:moveTo>
                    <a:pt x="1047051" y="129311"/>
                  </a:moveTo>
                  <a:lnTo>
                    <a:pt x="1040104" y="76276"/>
                  </a:lnTo>
                  <a:lnTo>
                    <a:pt x="1018933" y="35496"/>
                  </a:lnTo>
                  <a:lnTo>
                    <a:pt x="983005" y="9321"/>
                  </a:lnTo>
                  <a:lnTo>
                    <a:pt x="931760" y="76"/>
                  </a:lnTo>
                  <a:lnTo>
                    <a:pt x="880935" y="9321"/>
                  </a:lnTo>
                  <a:lnTo>
                    <a:pt x="845248" y="35496"/>
                  </a:lnTo>
                  <a:lnTo>
                    <a:pt x="824191" y="76276"/>
                  </a:lnTo>
                  <a:lnTo>
                    <a:pt x="817283" y="129311"/>
                  </a:lnTo>
                  <a:lnTo>
                    <a:pt x="817283" y="394855"/>
                  </a:lnTo>
                  <a:lnTo>
                    <a:pt x="824191" y="447827"/>
                  </a:lnTo>
                  <a:lnTo>
                    <a:pt x="845248" y="488569"/>
                  </a:lnTo>
                  <a:lnTo>
                    <a:pt x="880935" y="514731"/>
                  </a:lnTo>
                  <a:lnTo>
                    <a:pt x="931760" y="523976"/>
                  </a:lnTo>
                  <a:lnTo>
                    <a:pt x="983005" y="514731"/>
                  </a:lnTo>
                  <a:lnTo>
                    <a:pt x="1018933" y="488569"/>
                  </a:lnTo>
                  <a:lnTo>
                    <a:pt x="1040104" y="447827"/>
                  </a:lnTo>
                  <a:lnTo>
                    <a:pt x="1047051" y="394855"/>
                  </a:lnTo>
                  <a:lnTo>
                    <a:pt x="1047051" y="330962"/>
                  </a:lnTo>
                  <a:lnTo>
                    <a:pt x="993051" y="330962"/>
                  </a:lnTo>
                  <a:lnTo>
                    <a:pt x="993051" y="397789"/>
                  </a:lnTo>
                  <a:lnTo>
                    <a:pt x="989545" y="428853"/>
                  </a:lnTo>
                  <a:lnTo>
                    <a:pt x="978725" y="452170"/>
                  </a:lnTo>
                  <a:lnTo>
                    <a:pt x="960107" y="466826"/>
                  </a:lnTo>
                  <a:lnTo>
                    <a:pt x="933221" y="471919"/>
                  </a:lnTo>
                  <a:lnTo>
                    <a:pt x="906627" y="466826"/>
                  </a:lnTo>
                  <a:lnTo>
                    <a:pt x="887971" y="452170"/>
                  </a:lnTo>
                  <a:lnTo>
                    <a:pt x="876998" y="428853"/>
                  </a:lnTo>
                  <a:lnTo>
                    <a:pt x="873404" y="397789"/>
                  </a:lnTo>
                  <a:lnTo>
                    <a:pt x="873404" y="126377"/>
                  </a:lnTo>
                  <a:lnTo>
                    <a:pt x="876998" y="95262"/>
                  </a:lnTo>
                  <a:lnTo>
                    <a:pt x="887971" y="71945"/>
                  </a:lnTo>
                  <a:lnTo>
                    <a:pt x="906627" y="57315"/>
                  </a:lnTo>
                  <a:lnTo>
                    <a:pt x="933221" y="52247"/>
                  </a:lnTo>
                  <a:lnTo>
                    <a:pt x="960107" y="57315"/>
                  </a:lnTo>
                  <a:lnTo>
                    <a:pt x="978725" y="71945"/>
                  </a:lnTo>
                  <a:lnTo>
                    <a:pt x="989545" y="95262"/>
                  </a:lnTo>
                  <a:lnTo>
                    <a:pt x="993051" y="126377"/>
                  </a:lnTo>
                  <a:lnTo>
                    <a:pt x="993051" y="175501"/>
                  </a:lnTo>
                  <a:lnTo>
                    <a:pt x="1047051" y="175501"/>
                  </a:lnTo>
                  <a:lnTo>
                    <a:pt x="1047051" y="129311"/>
                  </a:lnTo>
                  <a:close/>
                </a:path>
                <a:path w="1891029" h="524510">
                  <a:moveTo>
                    <a:pt x="1315529" y="0"/>
                  </a:moveTo>
                  <a:lnTo>
                    <a:pt x="1258620" y="0"/>
                  </a:lnTo>
                  <a:lnTo>
                    <a:pt x="1258620" y="236220"/>
                  </a:lnTo>
                  <a:lnTo>
                    <a:pt x="1133144" y="236220"/>
                  </a:lnTo>
                  <a:lnTo>
                    <a:pt x="1133144" y="0"/>
                  </a:lnTo>
                  <a:lnTo>
                    <a:pt x="1076236" y="0"/>
                  </a:lnTo>
                  <a:lnTo>
                    <a:pt x="1076236" y="236220"/>
                  </a:lnTo>
                  <a:lnTo>
                    <a:pt x="1076236" y="288290"/>
                  </a:lnTo>
                  <a:lnTo>
                    <a:pt x="1076236" y="524510"/>
                  </a:lnTo>
                  <a:lnTo>
                    <a:pt x="1133144" y="524510"/>
                  </a:lnTo>
                  <a:lnTo>
                    <a:pt x="1133144" y="288290"/>
                  </a:lnTo>
                  <a:lnTo>
                    <a:pt x="1258620" y="288290"/>
                  </a:lnTo>
                  <a:lnTo>
                    <a:pt x="1258620" y="524510"/>
                  </a:lnTo>
                  <a:lnTo>
                    <a:pt x="1315529" y="524510"/>
                  </a:lnTo>
                  <a:lnTo>
                    <a:pt x="1315529" y="288290"/>
                  </a:lnTo>
                  <a:lnTo>
                    <a:pt x="1315529" y="236220"/>
                  </a:lnTo>
                  <a:lnTo>
                    <a:pt x="1315529" y="0"/>
                  </a:lnTo>
                  <a:close/>
                </a:path>
                <a:path w="1891029" h="524510">
                  <a:moveTo>
                    <a:pt x="1622666" y="523925"/>
                  </a:moveTo>
                  <a:lnTo>
                    <a:pt x="1602968" y="418401"/>
                  </a:lnTo>
                  <a:lnTo>
                    <a:pt x="1593608" y="368287"/>
                  </a:lnTo>
                  <a:lnTo>
                    <a:pt x="1537957" y="70154"/>
                  </a:lnTo>
                  <a:lnTo>
                    <a:pt x="1537957" y="368287"/>
                  </a:lnTo>
                  <a:lnTo>
                    <a:pt x="1424279" y="368287"/>
                  </a:lnTo>
                  <a:lnTo>
                    <a:pt x="1480388" y="65862"/>
                  </a:lnTo>
                  <a:lnTo>
                    <a:pt x="1537957" y="368287"/>
                  </a:lnTo>
                  <a:lnTo>
                    <a:pt x="1537957" y="70154"/>
                  </a:lnTo>
                  <a:lnTo>
                    <a:pt x="1537157" y="65862"/>
                  </a:lnTo>
                  <a:lnTo>
                    <a:pt x="1524863" y="0"/>
                  </a:lnTo>
                  <a:lnTo>
                    <a:pt x="1442402" y="0"/>
                  </a:lnTo>
                  <a:lnTo>
                    <a:pt x="1344726" y="523925"/>
                  </a:lnTo>
                  <a:lnTo>
                    <a:pt x="1397266" y="523925"/>
                  </a:lnTo>
                  <a:lnTo>
                    <a:pt x="1416862" y="418401"/>
                  </a:lnTo>
                  <a:lnTo>
                    <a:pt x="1546034" y="418401"/>
                  </a:lnTo>
                  <a:lnTo>
                    <a:pt x="1565757" y="523925"/>
                  </a:lnTo>
                  <a:lnTo>
                    <a:pt x="1622666" y="523925"/>
                  </a:lnTo>
                  <a:close/>
                </a:path>
                <a:path w="1891029" h="524510">
                  <a:moveTo>
                    <a:pt x="1890445" y="0"/>
                  </a:moveTo>
                  <a:lnTo>
                    <a:pt x="1833537" y="0"/>
                  </a:lnTo>
                  <a:lnTo>
                    <a:pt x="1833537" y="53098"/>
                  </a:lnTo>
                  <a:lnTo>
                    <a:pt x="1833537" y="247015"/>
                  </a:lnTo>
                  <a:lnTo>
                    <a:pt x="1790395" y="247015"/>
                  </a:lnTo>
                  <a:lnTo>
                    <a:pt x="1760461" y="243801"/>
                  </a:lnTo>
                  <a:lnTo>
                    <a:pt x="1737982" y="232435"/>
                  </a:lnTo>
                  <a:lnTo>
                    <a:pt x="1723834" y="210413"/>
                  </a:lnTo>
                  <a:lnTo>
                    <a:pt x="1718919" y="175183"/>
                  </a:lnTo>
                  <a:lnTo>
                    <a:pt x="1718919" y="125069"/>
                  </a:lnTo>
                  <a:lnTo>
                    <a:pt x="1722208" y="93891"/>
                  </a:lnTo>
                  <a:lnTo>
                    <a:pt x="1732610" y="71361"/>
                  </a:lnTo>
                  <a:lnTo>
                    <a:pt x="1750961" y="57696"/>
                  </a:lnTo>
                  <a:lnTo>
                    <a:pt x="1778076" y="53098"/>
                  </a:lnTo>
                  <a:lnTo>
                    <a:pt x="1833537" y="53098"/>
                  </a:lnTo>
                  <a:lnTo>
                    <a:pt x="1833537" y="0"/>
                  </a:lnTo>
                  <a:lnTo>
                    <a:pt x="1776628" y="0"/>
                  </a:lnTo>
                  <a:lnTo>
                    <a:pt x="1724952" y="7772"/>
                  </a:lnTo>
                  <a:lnTo>
                    <a:pt x="1689595" y="30708"/>
                  </a:lnTo>
                  <a:lnTo>
                    <a:pt x="1669288" y="68237"/>
                  </a:lnTo>
                  <a:lnTo>
                    <a:pt x="1662811" y="119773"/>
                  </a:lnTo>
                  <a:lnTo>
                    <a:pt x="1662811" y="162407"/>
                  </a:lnTo>
                  <a:lnTo>
                    <a:pt x="1666557" y="201612"/>
                  </a:lnTo>
                  <a:lnTo>
                    <a:pt x="1678038" y="232625"/>
                  </a:lnTo>
                  <a:lnTo>
                    <a:pt x="1697583" y="255498"/>
                  </a:lnTo>
                  <a:lnTo>
                    <a:pt x="1725536" y="270243"/>
                  </a:lnTo>
                  <a:lnTo>
                    <a:pt x="1696237" y="285432"/>
                  </a:lnTo>
                  <a:lnTo>
                    <a:pt x="1676552" y="309168"/>
                  </a:lnTo>
                  <a:lnTo>
                    <a:pt x="1665478" y="340766"/>
                  </a:lnTo>
                  <a:lnTo>
                    <a:pt x="1662010" y="379564"/>
                  </a:lnTo>
                  <a:lnTo>
                    <a:pt x="1662010" y="461048"/>
                  </a:lnTo>
                  <a:lnTo>
                    <a:pt x="1661642" y="478142"/>
                  </a:lnTo>
                  <a:lnTo>
                    <a:pt x="1660194" y="494474"/>
                  </a:lnTo>
                  <a:lnTo>
                    <a:pt x="1657096" y="509803"/>
                  </a:lnTo>
                  <a:lnTo>
                    <a:pt x="1651825" y="523925"/>
                  </a:lnTo>
                  <a:lnTo>
                    <a:pt x="1709521" y="523925"/>
                  </a:lnTo>
                  <a:lnTo>
                    <a:pt x="1718360" y="483031"/>
                  </a:lnTo>
                  <a:lnTo>
                    <a:pt x="1718919" y="378066"/>
                  </a:lnTo>
                  <a:lnTo>
                    <a:pt x="1723885" y="340918"/>
                  </a:lnTo>
                  <a:lnTo>
                    <a:pt x="1738363" y="316890"/>
                  </a:lnTo>
                  <a:lnTo>
                    <a:pt x="1761744" y="303974"/>
                  </a:lnTo>
                  <a:lnTo>
                    <a:pt x="1793430" y="300126"/>
                  </a:lnTo>
                  <a:lnTo>
                    <a:pt x="1833537" y="300126"/>
                  </a:lnTo>
                  <a:lnTo>
                    <a:pt x="1833537" y="523925"/>
                  </a:lnTo>
                  <a:lnTo>
                    <a:pt x="1890445" y="523925"/>
                  </a:lnTo>
                  <a:lnTo>
                    <a:pt x="1890445" y="300126"/>
                  </a:lnTo>
                  <a:lnTo>
                    <a:pt x="1890445" y="247015"/>
                  </a:lnTo>
                  <a:lnTo>
                    <a:pt x="1890445" y="53098"/>
                  </a:lnTo>
                  <a:lnTo>
                    <a:pt x="1890445" y="0"/>
                  </a:lnTo>
                  <a:close/>
                </a:path>
              </a:pathLst>
            </a:custGeom>
            <a:solidFill>
              <a:srgbClr val="080B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" name="Picture 15">
            <a:extLst>
              <a:ext uri="{FF2B5EF4-FFF2-40B4-BE49-F238E27FC236}">
                <a16:creationId xmlns:a16="http://schemas.microsoft.com/office/drawing/2014/main" id="{E2309332-4366-7646-80E1-C942FAA8DF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29913" y="2373438"/>
            <a:ext cx="328517" cy="32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04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BF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B105E6B-5AE0-AE49-B491-B521F5E28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EC0A4C15-E607-704F-9355-0A7920367507}"/>
              </a:ext>
            </a:extLst>
          </p:cNvPr>
          <p:cNvSpPr txBox="1"/>
          <p:nvPr/>
        </p:nvSpPr>
        <p:spPr>
          <a:xfrm>
            <a:off x="88059" y="210465"/>
            <a:ext cx="54158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50" b="1" spc="38" dirty="0">
                <a:solidFill>
                  <a:srgbClr val="BB3C1B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7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FE5019F-C20A-2641-9EE7-F0B00FA704C9}"/>
              </a:ext>
            </a:extLst>
          </p:cNvPr>
          <p:cNvSpPr txBox="1"/>
          <p:nvPr/>
        </p:nvSpPr>
        <p:spPr>
          <a:xfrm>
            <a:off x="778079" y="210465"/>
            <a:ext cx="302967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50" b="1" spc="38" dirty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КАЛИНА КРАСНАЯ </a:t>
            </a:r>
            <a:endParaRPr lang="en-US" sz="1650" b="1" spc="38" dirty="0" smtClean="0">
              <a:solidFill>
                <a:srgbClr val="003A63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  <a:p>
            <a:r>
              <a:rPr lang="ru-RU" sz="1650" b="1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СТАТИСТИКА СТРИМИНГА</a:t>
            </a:r>
            <a:endParaRPr lang="ru-RU" sz="1650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79" name="Parallelogram 78">
            <a:extLst>
              <a:ext uri="{FF2B5EF4-FFF2-40B4-BE49-F238E27FC236}">
                <a16:creationId xmlns:a16="http://schemas.microsoft.com/office/drawing/2014/main" id="{CA4EBF0B-82E5-054B-AF9E-5DED8288FB9A}"/>
              </a:ext>
            </a:extLst>
          </p:cNvPr>
          <p:cNvSpPr/>
          <p:nvPr/>
        </p:nvSpPr>
        <p:spPr>
          <a:xfrm>
            <a:off x="611806" y="253005"/>
            <a:ext cx="178055" cy="227983"/>
          </a:xfrm>
          <a:prstGeom prst="parallelogram">
            <a:avLst>
              <a:gd name="adj" fmla="val 80977"/>
            </a:avLst>
          </a:prstGeom>
          <a:solidFill>
            <a:srgbClr val="BB3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13" dirty="0">
                <a:solidFill>
                  <a:prstClr val="white"/>
                </a:solidFill>
              </a:rPr>
              <a:t> </a:t>
            </a:r>
            <a:endParaRPr lang="x-none" sz="1013" dirty="0">
              <a:solidFill>
                <a:prstClr val="white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D24FE77-6865-794E-AA4E-34BF6BF16235}"/>
              </a:ext>
            </a:extLst>
          </p:cNvPr>
          <p:cNvSpPr txBox="1"/>
          <p:nvPr/>
        </p:nvSpPr>
        <p:spPr>
          <a:xfrm>
            <a:off x="623587" y="2229218"/>
            <a:ext cx="2372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spc="38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СУММАРНОЕ КОЛИЧЕСТВО</a:t>
            </a:r>
          </a:p>
          <a:p>
            <a:r>
              <a:rPr lang="ru-RU" sz="1200" spc="38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ПРОСЛУШИВАНИЙ ЗА ФЕВРАЛЬ* </a:t>
            </a:r>
            <a:endParaRPr lang="ru-RU" sz="1200" spc="38" dirty="0">
              <a:solidFill>
                <a:srgbClr val="003A63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F3511A1-8C39-A24F-9823-3C535CD09C51}"/>
              </a:ext>
            </a:extLst>
          </p:cNvPr>
          <p:cNvSpPr txBox="1"/>
          <p:nvPr/>
        </p:nvSpPr>
        <p:spPr>
          <a:xfrm>
            <a:off x="611806" y="2762795"/>
            <a:ext cx="1475532" cy="496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25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274 875</a:t>
            </a:r>
            <a:endParaRPr lang="ru-RU" sz="2625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F9B575E-ADC1-B741-BD02-379A3211E152}"/>
              </a:ext>
            </a:extLst>
          </p:cNvPr>
          <p:cNvSpPr txBox="1"/>
          <p:nvPr/>
        </p:nvSpPr>
        <p:spPr>
          <a:xfrm>
            <a:off x="779476" y="4829293"/>
            <a:ext cx="8048875" cy="18466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600" dirty="0" err="1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Источник</a:t>
            </a:r>
            <a:r>
              <a:rPr lang="en-US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: 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Статистика </a:t>
            </a:r>
            <a:r>
              <a:rPr lang="ru-RU" sz="600" dirty="0" err="1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стриминга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Микро-ИТ *01.02.2025-28.02.2025; ** 01.09.2024-28.02.2025</a:t>
            </a:r>
            <a:endParaRPr lang="ru-RU" sz="600" dirty="0">
              <a:solidFill>
                <a:prstClr val="white">
                  <a:lumMod val="75000"/>
                </a:prstClr>
              </a:solidFill>
              <a:latin typeface="Roboto" charset="0"/>
              <a:ea typeface="Roboto" charset="0"/>
              <a:cs typeface="Roboto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7890469" y="137583"/>
            <a:ext cx="1065355" cy="380986"/>
            <a:chOff x="890437" y="1280102"/>
            <a:chExt cx="3180484" cy="1137387"/>
          </a:xfrm>
        </p:grpSpPr>
        <p:grpSp>
          <p:nvGrpSpPr>
            <p:cNvPr id="24" name="object 16"/>
            <p:cNvGrpSpPr/>
            <p:nvPr/>
          </p:nvGrpSpPr>
          <p:grpSpPr>
            <a:xfrm>
              <a:off x="890437" y="1280637"/>
              <a:ext cx="1107440" cy="1136015"/>
              <a:chOff x="890437" y="1280637"/>
              <a:chExt cx="1107440" cy="1136015"/>
            </a:xfrm>
          </p:grpSpPr>
          <p:pic>
            <p:nvPicPr>
              <p:cNvPr id="29" name="object 17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338580" y="1552683"/>
                <a:ext cx="199847" cy="104080"/>
              </a:xfrm>
              <a:prstGeom prst="rect">
                <a:avLst/>
              </a:prstGeom>
            </p:spPr>
          </p:pic>
          <p:sp>
            <p:nvSpPr>
              <p:cNvPr id="30" name="object 18"/>
              <p:cNvSpPr/>
              <p:nvPr/>
            </p:nvSpPr>
            <p:spPr>
              <a:xfrm>
                <a:off x="1331366" y="1738116"/>
                <a:ext cx="229235" cy="678815"/>
              </a:xfrm>
              <a:custGeom>
                <a:avLst/>
                <a:gdLst/>
                <a:ahLst/>
                <a:cxnLst/>
                <a:rect l="l" t="t" r="r" b="b"/>
                <a:pathLst>
                  <a:path w="229234" h="678814">
                    <a:moveTo>
                      <a:pt x="100091" y="575595"/>
                    </a:moveTo>
                    <a:lnTo>
                      <a:pt x="93766" y="575595"/>
                    </a:lnTo>
                    <a:lnTo>
                      <a:pt x="93766" y="678146"/>
                    </a:lnTo>
                    <a:lnTo>
                      <a:pt x="95735" y="678283"/>
                    </a:lnTo>
                    <a:lnTo>
                      <a:pt x="100091" y="678283"/>
                    </a:lnTo>
                    <a:lnTo>
                      <a:pt x="100091" y="575595"/>
                    </a:lnTo>
                    <a:close/>
                  </a:path>
                  <a:path w="229234" h="678814">
                    <a:moveTo>
                      <a:pt x="135304" y="575595"/>
                    </a:moveTo>
                    <a:lnTo>
                      <a:pt x="128833" y="575595"/>
                    </a:lnTo>
                    <a:lnTo>
                      <a:pt x="128833" y="678283"/>
                    </a:lnTo>
                    <a:lnTo>
                      <a:pt x="131210" y="678283"/>
                    </a:lnTo>
                    <a:lnTo>
                      <a:pt x="133189" y="678146"/>
                    </a:lnTo>
                    <a:lnTo>
                      <a:pt x="135304" y="678146"/>
                    </a:lnTo>
                    <a:lnTo>
                      <a:pt x="135304" y="575595"/>
                    </a:lnTo>
                    <a:close/>
                  </a:path>
                  <a:path w="229234" h="678814">
                    <a:moveTo>
                      <a:pt x="70291" y="575595"/>
                    </a:moveTo>
                    <a:lnTo>
                      <a:pt x="63830" y="575595"/>
                    </a:lnTo>
                    <a:lnTo>
                      <a:pt x="63830" y="676398"/>
                    </a:lnTo>
                    <a:lnTo>
                      <a:pt x="65935" y="676796"/>
                    </a:lnTo>
                    <a:lnTo>
                      <a:pt x="68175" y="676796"/>
                    </a:lnTo>
                    <a:lnTo>
                      <a:pt x="70291" y="676932"/>
                    </a:lnTo>
                    <a:lnTo>
                      <a:pt x="70291" y="575595"/>
                    </a:lnTo>
                    <a:close/>
                  </a:path>
                  <a:path w="229234" h="678814">
                    <a:moveTo>
                      <a:pt x="165230" y="575595"/>
                    </a:moveTo>
                    <a:lnTo>
                      <a:pt x="158770" y="575595"/>
                    </a:lnTo>
                    <a:lnTo>
                      <a:pt x="158770" y="676796"/>
                    </a:lnTo>
                    <a:lnTo>
                      <a:pt x="161010" y="676398"/>
                    </a:lnTo>
                    <a:lnTo>
                      <a:pt x="163125" y="676126"/>
                    </a:lnTo>
                    <a:lnTo>
                      <a:pt x="165230" y="675989"/>
                    </a:lnTo>
                    <a:lnTo>
                      <a:pt x="165230" y="575595"/>
                    </a:lnTo>
                    <a:close/>
                  </a:path>
                  <a:path w="229234" h="678814">
                    <a:moveTo>
                      <a:pt x="41674" y="575595"/>
                    </a:moveTo>
                    <a:lnTo>
                      <a:pt x="35213" y="575595"/>
                    </a:lnTo>
                    <a:lnTo>
                      <a:pt x="35213" y="673016"/>
                    </a:lnTo>
                    <a:lnTo>
                      <a:pt x="37318" y="673414"/>
                    </a:lnTo>
                    <a:lnTo>
                      <a:pt x="39433" y="673686"/>
                    </a:lnTo>
                    <a:lnTo>
                      <a:pt x="41674" y="673822"/>
                    </a:lnTo>
                    <a:lnTo>
                      <a:pt x="41674" y="575595"/>
                    </a:lnTo>
                    <a:close/>
                  </a:path>
                  <a:path w="229234" h="678814">
                    <a:moveTo>
                      <a:pt x="193847" y="575595"/>
                    </a:moveTo>
                    <a:lnTo>
                      <a:pt x="187523" y="575595"/>
                    </a:lnTo>
                    <a:lnTo>
                      <a:pt x="187523" y="673414"/>
                    </a:lnTo>
                    <a:lnTo>
                      <a:pt x="189627" y="673277"/>
                    </a:lnTo>
                    <a:lnTo>
                      <a:pt x="193847" y="672471"/>
                    </a:lnTo>
                    <a:lnTo>
                      <a:pt x="193847" y="575595"/>
                    </a:lnTo>
                    <a:close/>
                  </a:path>
                  <a:path w="229234" h="678814">
                    <a:moveTo>
                      <a:pt x="219563" y="564495"/>
                    </a:moveTo>
                    <a:lnTo>
                      <a:pt x="12533" y="564495"/>
                    </a:lnTo>
                    <a:lnTo>
                      <a:pt x="12533" y="575595"/>
                    </a:lnTo>
                    <a:lnTo>
                      <a:pt x="219563" y="575595"/>
                    </a:lnTo>
                    <a:lnTo>
                      <a:pt x="219563" y="564495"/>
                    </a:lnTo>
                    <a:close/>
                  </a:path>
                  <a:path w="229234" h="678814">
                    <a:moveTo>
                      <a:pt x="41674" y="462341"/>
                    </a:moveTo>
                    <a:lnTo>
                      <a:pt x="35213" y="462341"/>
                    </a:lnTo>
                    <a:lnTo>
                      <a:pt x="35213" y="564495"/>
                    </a:lnTo>
                    <a:lnTo>
                      <a:pt x="41674" y="564495"/>
                    </a:lnTo>
                    <a:lnTo>
                      <a:pt x="41674" y="462341"/>
                    </a:lnTo>
                    <a:close/>
                  </a:path>
                  <a:path w="229234" h="678814">
                    <a:moveTo>
                      <a:pt x="70291" y="462341"/>
                    </a:moveTo>
                    <a:lnTo>
                      <a:pt x="63830" y="462341"/>
                    </a:lnTo>
                    <a:lnTo>
                      <a:pt x="63830" y="564495"/>
                    </a:lnTo>
                    <a:lnTo>
                      <a:pt x="70291" y="564495"/>
                    </a:lnTo>
                    <a:lnTo>
                      <a:pt x="70291" y="462341"/>
                    </a:lnTo>
                    <a:close/>
                  </a:path>
                  <a:path w="229234" h="678814">
                    <a:moveTo>
                      <a:pt x="100091" y="462341"/>
                    </a:moveTo>
                    <a:lnTo>
                      <a:pt x="93766" y="462341"/>
                    </a:lnTo>
                    <a:lnTo>
                      <a:pt x="93766" y="564495"/>
                    </a:lnTo>
                    <a:lnTo>
                      <a:pt x="100091" y="564495"/>
                    </a:lnTo>
                    <a:lnTo>
                      <a:pt x="100091" y="462341"/>
                    </a:lnTo>
                    <a:close/>
                  </a:path>
                  <a:path w="229234" h="678814">
                    <a:moveTo>
                      <a:pt x="135304" y="462341"/>
                    </a:moveTo>
                    <a:lnTo>
                      <a:pt x="128833" y="462341"/>
                    </a:lnTo>
                    <a:lnTo>
                      <a:pt x="128833" y="564495"/>
                    </a:lnTo>
                    <a:lnTo>
                      <a:pt x="135304" y="564495"/>
                    </a:lnTo>
                    <a:lnTo>
                      <a:pt x="135304" y="462341"/>
                    </a:lnTo>
                    <a:close/>
                  </a:path>
                  <a:path w="229234" h="678814">
                    <a:moveTo>
                      <a:pt x="165230" y="462341"/>
                    </a:moveTo>
                    <a:lnTo>
                      <a:pt x="158770" y="462341"/>
                    </a:lnTo>
                    <a:lnTo>
                      <a:pt x="158770" y="564495"/>
                    </a:lnTo>
                    <a:lnTo>
                      <a:pt x="165230" y="564495"/>
                    </a:lnTo>
                    <a:lnTo>
                      <a:pt x="165230" y="462341"/>
                    </a:lnTo>
                    <a:close/>
                  </a:path>
                  <a:path w="229234" h="678814">
                    <a:moveTo>
                      <a:pt x="193847" y="462341"/>
                    </a:moveTo>
                    <a:lnTo>
                      <a:pt x="187523" y="462341"/>
                    </a:lnTo>
                    <a:lnTo>
                      <a:pt x="187523" y="564495"/>
                    </a:lnTo>
                    <a:lnTo>
                      <a:pt x="193847" y="564495"/>
                    </a:lnTo>
                    <a:lnTo>
                      <a:pt x="193847" y="462341"/>
                    </a:lnTo>
                    <a:close/>
                  </a:path>
                  <a:path w="229234" h="678814">
                    <a:moveTo>
                      <a:pt x="219563" y="451242"/>
                    </a:moveTo>
                    <a:lnTo>
                      <a:pt x="12533" y="451242"/>
                    </a:lnTo>
                    <a:lnTo>
                      <a:pt x="12533" y="462341"/>
                    </a:lnTo>
                    <a:lnTo>
                      <a:pt x="219563" y="462341"/>
                    </a:lnTo>
                    <a:lnTo>
                      <a:pt x="219563" y="451242"/>
                    </a:lnTo>
                    <a:close/>
                  </a:path>
                  <a:path w="229234" h="678814">
                    <a:moveTo>
                      <a:pt x="41674" y="323518"/>
                    </a:moveTo>
                    <a:lnTo>
                      <a:pt x="35213" y="323518"/>
                    </a:lnTo>
                    <a:lnTo>
                      <a:pt x="35213" y="451242"/>
                    </a:lnTo>
                    <a:lnTo>
                      <a:pt x="41674" y="451242"/>
                    </a:lnTo>
                    <a:lnTo>
                      <a:pt x="41674" y="323518"/>
                    </a:lnTo>
                    <a:close/>
                  </a:path>
                  <a:path w="229234" h="678814">
                    <a:moveTo>
                      <a:pt x="42196" y="180633"/>
                    </a:moveTo>
                    <a:lnTo>
                      <a:pt x="35737" y="180633"/>
                    </a:lnTo>
                    <a:lnTo>
                      <a:pt x="63800" y="432981"/>
                    </a:lnTo>
                    <a:lnTo>
                      <a:pt x="63830" y="451242"/>
                    </a:lnTo>
                    <a:lnTo>
                      <a:pt x="70291" y="451242"/>
                    </a:lnTo>
                    <a:lnTo>
                      <a:pt x="70291" y="432981"/>
                    </a:lnTo>
                    <a:lnTo>
                      <a:pt x="62249" y="363297"/>
                    </a:lnTo>
                    <a:lnTo>
                      <a:pt x="42196" y="180633"/>
                    </a:lnTo>
                    <a:close/>
                  </a:path>
                  <a:path w="229234" h="678814">
                    <a:moveTo>
                      <a:pt x="44471" y="34909"/>
                    </a:moveTo>
                    <a:lnTo>
                      <a:pt x="38375" y="34909"/>
                    </a:lnTo>
                    <a:lnTo>
                      <a:pt x="83871" y="363297"/>
                    </a:lnTo>
                    <a:lnTo>
                      <a:pt x="93728" y="432981"/>
                    </a:lnTo>
                    <a:lnTo>
                      <a:pt x="93766" y="451242"/>
                    </a:lnTo>
                    <a:lnTo>
                      <a:pt x="100091" y="451242"/>
                    </a:lnTo>
                    <a:lnTo>
                      <a:pt x="100091" y="432981"/>
                    </a:lnTo>
                    <a:lnTo>
                      <a:pt x="90468" y="363297"/>
                    </a:lnTo>
                    <a:lnTo>
                      <a:pt x="44471" y="34909"/>
                    </a:lnTo>
                    <a:close/>
                  </a:path>
                  <a:path w="229234" h="678814">
                    <a:moveTo>
                      <a:pt x="207826" y="0"/>
                    </a:moveTo>
                    <a:lnTo>
                      <a:pt x="186465" y="24491"/>
                    </a:lnTo>
                    <a:lnTo>
                      <a:pt x="186863" y="26794"/>
                    </a:lnTo>
                    <a:lnTo>
                      <a:pt x="187523" y="28962"/>
                    </a:lnTo>
                    <a:lnTo>
                      <a:pt x="139126" y="363297"/>
                    </a:lnTo>
                    <a:lnTo>
                      <a:pt x="128873" y="432981"/>
                    </a:lnTo>
                    <a:lnTo>
                      <a:pt x="128833" y="451242"/>
                    </a:lnTo>
                    <a:lnTo>
                      <a:pt x="135304" y="451242"/>
                    </a:lnTo>
                    <a:lnTo>
                      <a:pt x="135344" y="432981"/>
                    </a:lnTo>
                    <a:lnTo>
                      <a:pt x="145587" y="363297"/>
                    </a:lnTo>
                    <a:lnTo>
                      <a:pt x="192926" y="37485"/>
                    </a:lnTo>
                    <a:lnTo>
                      <a:pt x="222783" y="37485"/>
                    </a:lnTo>
                    <a:lnTo>
                      <a:pt x="227499" y="30430"/>
                    </a:lnTo>
                    <a:lnTo>
                      <a:pt x="229186" y="21926"/>
                    </a:lnTo>
                    <a:lnTo>
                      <a:pt x="227499" y="13420"/>
                    </a:lnTo>
                    <a:lnTo>
                      <a:pt x="222908" y="6447"/>
                    </a:lnTo>
                    <a:lnTo>
                      <a:pt x="216115" y="1732"/>
                    </a:lnTo>
                    <a:lnTo>
                      <a:pt x="207826" y="0"/>
                    </a:lnTo>
                    <a:close/>
                  </a:path>
                  <a:path w="229234" h="678814">
                    <a:moveTo>
                      <a:pt x="207826" y="142477"/>
                    </a:moveTo>
                    <a:lnTo>
                      <a:pt x="199536" y="144188"/>
                    </a:lnTo>
                    <a:lnTo>
                      <a:pt x="192744" y="148856"/>
                    </a:lnTo>
                    <a:lnTo>
                      <a:pt x="188152" y="155782"/>
                    </a:lnTo>
                    <a:lnTo>
                      <a:pt x="186465" y="164267"/>
                    </a:lnTo>
                    <a:lnTo>
                      <a:pt x="186520" y="167240"/>
                    </a:lnTo>
                    <a:lnTo>
                      <a:pt x="186989" y="169544"/>
                    </a:lnTo>
                    <a:lnTo>
                      <a:pt x="187920" y="171837"/>
                    </a:lnTo>
                    <a:lnTo>
                      <a:pt x="187834" y="172886"/>
                    </a:lnTo>
                    <a:lnTo>
                      <a:pt x="166549" y="363297"/>
                    </a:lnTo>
                    <a:lnTo>
                      <a:pt x="158800" y="432981"/>
                    </a:lnTo>
                    <a:lnTo>
                      <a:pt x="158770" y="451242"/>
                    </a:lnTo>
                    <a:lnTo>
                      <a:pt x="165230" y="451242"/>
                    </a:lnTo>
                    <a:lnTo>
                      <a:pt x="165261" y="432981"/>
                    </a:lnTo>
                    <a:lnTo>
                      <a:pt x="173146" y="363297"/>
                    </a:lnTo>
                    <a:lnTo>
                      <a:pt x="193449" y="180633"/>
                    </a:lnTo>
                    <a:lnTo>
                      <a:pt x="221752" y="180633"/>
                    </a:lnTo>
                    <a:lnTo>
                      <a:pt x="222908" y="179842"/>
                    </a:lnTo>
                    <a:lnTo>
                      <a:pt x="227499" y="172886"/>
                    </a:lnTo>
                    <a:lnTo>
                      <a:pt x="229186" y="164267"/>
                    </a:lnTo>
                    <a:lnTo>
                      <a:pt x="227499" y="155782"/>
                    </a:lnTo>
                    <a:lnTo>
                      <a:pt x="222908" y="148856"/>
                    </a:lnTo>
                    <a:lnTo>
                      <a:pt x="216115" y="144188"/>
                    </a:lnTo>
                    <a:lnTo>
                      <a:pt x="207826" y="142477"/>
                    </a:lnTo>
                    <a:close/>
                  </a:path>
                  <a:path w="229234" h="678814">
                    <a:moveTo>
                      <a:pt x="207826" y="285090"/>
                    </a:moveTo>
                    <a:lnTo>
                      <a:pt x="199536" y="286821"/>
                    </a:lnTo>
                    <a:lnTo>
                      <a:pt x="192744" y="291533"/>
                    </a:lnTo>
                    <a:lnTo>
                      <a:pt x="188152" y="298502"/>
                    </a:lnTo>
                    <a:lnTo>
                      <a:pt x="186465" y="307006"/>
                    </a:lnTo>
                    <a:lnTo>
                      <a:pt x="186465" y="309309"/>
                    </a:lnTo>
                    <a:lnTo>
                      <a:pt x="186863" y="311749"/>
                    </a:lnTo>
                    <a:lnTo>
                      <a:pt x="187408" y="313644"/>
                    </a:lnTo>
                    <a:lnTo>
                      <a:pt x="187523" y="451242"/>
                    </a:lnTo>
                    <a:lnTo>
                      <a:pt x="193847" y="451242"/>
                    </a:lnTo>
                    <a:lnTo>
                      <a:pt x="193847" y="323518"/>
                    </a:lnTo>
                    <a:lnTo>
                      <a:pt x="221304" y="323518"/>
                    </a:lnTo>
                    <a:lnTo>
                      <a:pt x="222908" y="322416"/>
                    </a:lnTo>
                    <a:lnTo>
                      <a:pt x="227499" y="315491"/>
                    </a:lnTo>
                    <a:lnTo>
                      <a:pt x="229186" y="307006"/>
                    </a:lnTo>
                    <a:lnTo>
                      <a:pt x="227487" y="298483"/>
                    </a:lnTo>
                    <a:lnTo>
                      <a:pt x="222908" y="291533"/>
                    </a:lnTo>
                    <a:lnTo>
                      <a:pt x="216115" y="286821"/>
                    </a:lnTo>
                    <a:lnTo>
                      <a:pt x="207826" y="285090"/>
                    </a:lnTo>
                    <a:close/>
                  </a:path>
                  <a:path w="229234" h="678814">
                    <a:moveTo>
                      <a:pt x="21234" y="285090"/>
                    </a:moveTo>
                    <a:lnTo>
                      <a:pt x="13591" y="285090"/>
                    </a:lnTo>
                    <a:lnTo>
                      <a:pt x="6858" y="289017"/>
                    </a:lnTo>
                    <a:lnTo>
                      <a:pt x="3036" y="295237"/>
                    </a:lnTo>
                    <a:lnTo>
                      <a:pt x="927" y="298502"/>
                    </a:lnTo>
                    <a:lnTo>
                      <a:pt x="0" y="302545"/>
                    </a:lnTo>
                    <a:lnTo>
                      <a:pt x="19" y="309309"/>
                    </a:lnTo>
                    <a:lnTo>
                      <a:pt x="272" y="311069"/>
                    </a:lnTo>
                    <a:lnTo>
                      <a:pt x="795" y="313100"/>
                    </a:lnTo>
                    <a:lnTo>
                      <a:pt x="1193" y="315131"/>
                    </a:lnTo>
                    <a:lnTo>
                      <a:pt x="3036" y="318649"/>
                    </a:lnTo>
                    <a:lnTo>
                      <a:pt x="6858" y="324733"/>
                    </a:lnTo>
                    <a:lnTo>
                      <a:pt x="13591" y="328796"/>
                    </a:lnTo>
                    <a:lnTo>
                      <a:pt x="26512" y="328796"/>
                    </a:lnTo>
                    <a:lnTo>
                      <a:pt x="31391" y="326764"/>
                    </a:lnTo>
                    <a:lnTo>
                      <a:pt x="35213" y="323518"/>
                    </a:lnTo>
                    <a:lnTo>
                      <a:pt x="41674" y="323518"/>
                    </a:lnTo>
                    <a:lnTo>
                      <a:pt x="41674" y="313644"/>
                    </a:lnTo>
                    <a:lnTo>
                      <a:pt x="42197" y="311477"/>
                    </a:lnTo>
                    <a:lnTo>
                      <a:pt x="42595" y="309309"/>
                    </a:lnTo>
                    <a:lnTo>
                      <a:pt x="42595" y="307006"/>
                    </a:lnTo>
                    <a:lnTo>
                      <a:pt x="40896" y="298483"/>
                    </a:lnTo>
                    <a:lnTo>
                      <a:pt x="36316" y="291533"/>
                    </a:lnTo>
                    <a:lnTo>
                      <a:pt x="29524" y="286821"/>
                    </a:lnTo>
                    <a:lnTo>
                      <a:pt x="21234" y="285090"/>
                    </a:lnTo>
                    <a:close/>
                  </a:path>
                  <a:path w="229234" h="678814">
                    <a:moveTo>
                      <a:pt x="221304" y="323518"/>
                    </a:moveTo>
                    <a:lnTo>
                      <a:pt x="193847" y="323518"/>
                    </a:lnTo>
                    <a:lnTo>
                      <a:pt x="197543" y="326764"/>
                    </a:lnTo>
                    <a:lnTo>
                      <a:pt x="202548" y="328796"/>
                    </a:lnTo>
                    <a:lnTo>
                      <a:pt x="207826" y="328796"/>
                    </a:lnTo>
                    <a:lnTo>
                      <a:pt x="216115" y="327084"/>
                    </a:lnTo>
                    <a:lnTo>
                      <a:pt x="221304" y="323518"/>
                    </a:lnTo>
                    <a:close/>
                  </a:path>
                  <a:path w="229234" h="678814">
                    <a:moveTo>
                      <a:pt x="21234" y="142477"/>
                    </a:moveTo>
                    <a:lnTo>
                      <a:pt x="12965" y="144188"/>
                    </a:lnTo>
                    <a:lnTo>
                      <a:pt x="6215" y="148856"/>
                    </a:lnTo>
                    <a:lnTo>
                      <a:pt x="1667" y="155782"/>
                    </a:lnTo>
                    <a:lnTo>
                      <a:pt x="0" y="164267"/>
                    </a:lnTo>
                    <a:lnTo>
                      <a:pt x="1667" y="172886"/>
                    </a:lnTo>
                    <a:lnTo>
                      <a:pt x="6215" y="179842"/>
                    </a:lnTo>
                    <a:lnTo>
                      <a:pt x="12965" y="184490"/>
                    </a:lnTo>
                    <a:lnTo>
                      <a:pt x="21234" y="186182"/>
                    </a:lnTo>
                    <a:lnTo>
                      <a:pt x="26910" y="186182"/>
                    </a:lnTo>
                    <a:lnTo>
                      <a:pt x="31789" y="184151"/>
                    </a:lnTo>
                    <a:lnTo>
                      <a:pt x="35737" y="180633"/>
                    </a:lnTo>
                    <a:lnTo>
                      <a:pt x="42196" y="180633"/>
                    </a:lnTo>
                    <a:lnTo>
                      <a:pt x="41346" y="172886"/>
                    </a:lnTo>
                    <a:lnTo>
                      <a:pt x="41402" y="171837"/>
                    </a:lnTo>
                    <a:lnTo>
                      <a:pt x="42101" y="169544"/>
                    </a:lnTo>
                    <a:lnTo>
                      <a:pt x="42595" y="167240"/>
                    </a:lnTo>
                    <a:lnTo>
                      <a:pt x="42595" y="164267"/>
                    </a:lnTo>
                    <a:lnTo>
                      <a:pt x="40908" y="155782"/>
                    </a:lnTo>
                    <a:lnTo>
                      <a:pt x="36316" y="148856"/>
                    </a:lnTo>
                    <a:lnTo>
                      <a:pt x="29524" y="144188"/>
                    </a:lnTo>
                    <a:lnTo>
                      <a:pt x="21234" y="142477"/>
                    </a:lnTo>
                    <a:close/>
                  </a:path>
                  <a:path w="229234" h="678814">
                    <a:moveTo>
                      <a:pt x="221752" y="180633"/>
                    </a:moveTo>
                    <a:lnTo>
                      <a:pt x="193449" y="180633"/>
                    </a:lnTo>
                    <a:lnTo>
                      <a:pt x="197020" y="184151"/>
                    </a:lnTo>
                    <a:lnTo>
                      <a:pt x="202150" y="186182"/>
                    </a:lnTo>
                    <a:lnTo>
                      <a:pt x="207826" y="186182"/>
                    </a:lnTo>
                    <a:lnTo>
                      <a:pt x="216115" y="184490"/>
                    </a:lnTo>
                    <a:lnTo>
                      <a:pt x="221752" y="180633"/>
                    </a:lnTo>
                    <a:close/>
                  </a:path>
                  <a:path w="229234" h="678814">
                    <a:moveTo>
                      <a:pt x="21234" y="0"/>
                    </a:moveTo>
                    <a:lnTo>
                      <a:pt x="12965" y="1732"/>
                    </a:lnTo>
                    <a:lnTo>
                      <a:pt x="6215" y="6447"/>
                    </a:lnTo>
                    <a:lnTo>
                      <a:pt x="1667" y="13420"/>
                    </a:lnTo>
                    <a:lnTo>
                      <a:pt x="0" y="21926"/>
                    </a:lnTo>
                    <a:lnTo>
                      <a:pt x="1667" y="30430"/>
                    </a:lnTo>
                    <a:lnTo>
                      <a:pt x="6215" y="37399"/>
                    </a:lnTo>
                    <a:lnTo>
                      <a:pt x="12965" y="42110"/>
                    </a:lnTo>
                    <a:lnTo>
                      <a:pt x="21234" y="43841"/>
                    </a:lnTo>
                    <a:lnTo>
                      <a:pt x="28355" y="43841"/>
                    </a:lnTo>
                    <a:lnTo>
                      <a:pt x="34417" y="40459"/>
                    </a:lnTo>
                    <a:lnTo>
                      <a:pt x="38375" y="34909"/>
                    </a:lnTo>
                    <a:lnTo>
                      <a:pt x="44471" y="34909"/>
                    </a:lnTo>
                    <a:lnTo>
                      <a:pt x="42595" y="21517"/>
                    </a:lnTo>
                    <a:lnTo>
                      <a:pt x="40818" y="13075"/>
                    </a:lnTo>
                    <a:lnTo>
                      <a:pt x="36171" y="6243"/>
                    </a:lnTo>
                    <a:lnTo>
                      <a:pt x="29396" y="1668"/>
                    </a:lnTo>
                    <a:lnTo>
                      <a:pt x="21234" y="0"/>
                    </a:lnTo>
                    <a:close/>
                  </a:path>
                  <a:path w="229234" h="678814">
                    <a:moveTo>
                      <a:pt x="222783" y="37485"/>
                    </a:moveTo>
                    <a:lnTo>
                      <a:pt x="192926" y="37485"/>
                    </a:lnTo>
                    <a:lnTo>
                      <a:pt x="196622" y="41401"/>
                    </a:lnTo>
                    <a:lnTo>
                      <a:pt x="201889" y="43841"/>
                    </a:lnTo>
                    <a:lnTo>
                      <a:pt x="207826" y="43841"/>
                    </a:lnTo>
                    <a:lnTo>
                      <a:pt x="216115" y="42110"/>
                    </a:lnTo>
                    <a:lnTo>
                      <a:pt x="222783" y="37485"/>
                    </a:lnTo>
                    <a:close/>
                  </a:path>
                </a:pathLst>
              </a:custGeom>
              <a:solidFill>
                <a:srgbClr val="ED1B3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19"/>
              <p:cNvSpPr/>
              <p:nvPr/>
            </p:nvSpPr>
            <p:spPr>
              <a:xfrm>
                <a:off x="890437" y="1280637"/>
                <a:ext cx="1107440" cy="1125855"/>
              </a:xfrm>
              <a:custGeom>
                <a:avLst/>
                <a:gdLst/>
                <a:ahLst/>
                <a:cxnLst/>
                <a:rect l="l" t="t" r="r" b="b"/>
                <a:pathLst>
                  <a:path w="1107439" h="1125855">
                    <a:moveTo>
                      <a:pt x="553553" y="0"/>
                    </a:moveTo>
                    <a:lnTo>
                      <a:pt x="505776" y="2085"/>
                    </a:lnTo>
                    <a:lnTo>
                      <a:pt x="459130" y="8228"/>
                    </a:lnTo>
                    <a:lnTo>
                      <a:pt x="413781" y="18257"/>
                    </a:lnTo>
                    <a:lnTo>
                      <a:pt x="369896" y="32002"/>
                    </a:lnTo>
                    <a:lnTo>
                      <a:pt x="327639" y="49292"/>
                    </a:lnTo>
                    <a:lnTo>
                      <a:pt x="287178" y="69956"/>
                    </a:lnTo>
                    <a:lnTo>
                      <a:pt x="248677" y="93824"/>
                    </a:lnTo>
                    <a:lnTo>
                      <a:pt x="212303" y="120725"/>
                    </a:lnTo>
                    <a:lnTo>
                      <a:pt x="178222" y="150488"/>
                    </a:lnTo>
                    <a:lnTo>
                      <a:pt x="146599" y="182943"/>
                    </a:lnTo>
                    <a:lnTo>
                      <a:pt x="117601" y="217918"/>
                    </a:lnTo>
                    <a:lnTo>
                      <a:pt x="91393" y="255243"/>
                    </a:lnTo>
                    <a:lnTo>
                      <a:pt x="68141" y="294748"/>
                    </a:lnTo>
                    <a:lnTo>
                      <a:pt x="48011" y="336261"/>
                    </a:lnTo>
                    <a:lnTo>
                      <a:pt x="31169" y="379613"/>
                    </a:lnTo>
                    <a:lnTo>
                      <a:pt x="17781" y="424631"/>
                    </a:lnTo>
                    <a:lnTo>
                      <a:pt x="8013" y="471146"/>
                    </a:lnTo>
                    <a:lnTo>
                      <a:pt x="2031" y="518987"/>
                    </a:lnTo>
                    <a:lnTo>
                      <a:pt x="0" y="567982"/>
                    </a:lnTo>
                    <a:lnTo>
                      <a:pt x="2219" y="619221"/>
                    </a:lnTo>
                    <a:lnTo>
                      <a:pt x="8751" y="669187"/>
                    </a:lnTo>
                    <a:lnTo>
                      <a:pt x="19407" y="717682"/>
                    </a:lnTo>
                    <a:lnTo>
                      <a:pt x="33996" y="764512"/>
                    </a:lnTo>
                    <a:lnTo>
                      <a:pt x="52331" y="809482"/>
                    </a:lnTo>
                    <a:lnTo>
                      <a:pt x="74220" y="852397"/>
                    </a:lnTo>
                    <a:lnTo>
                      <a:pt x="99476" y="893060"/>
                    </a:lnTo>
                    <a:lnTo>
                      <a:pt x="127908" y="931276"/>
                    </a:lnTo>
                    <a:lnTo>
                      <a:pt x="159327" y="966851"/>
                    </a:lnTo>
                    <a:lnTo>
                      <a:pt x="193545" y="999588"/>
                    </a:lnTo>
                    <a:lnTo>
                      <a:pt x="230371" y="1029292"/>
                    </a:lnTo>
                    <a:lnTo>
                      <a:pt x="269616" y="1055768"/>
                    </a:lnTo>
                    <a:lnTo>
                      <a:pt x="311091" y="1078821"/>
                    </a:lnTo>
                    <a:lnTo>
                      <a:pt x="354606" y="1098255"/>
                    </a:lnTo>
                    <a:lnTo>
                      <a:pt x="399973" y="1113874"/>
                    </a:lnTo>
                    <a:lnTo>
                      <a:pt x="447002" y="1125484"/>
                    </a:lnTo>
                    <a:lnTo>
                      <a:pt x="447002" y="890915"/>
                    </a:lnTo>
                    <a:lnTo>
                      <a:pt x="404992" y="820812"/>
                    </a:lnTo>
                    <a:lnTo>
                      <a:pt x="405558" y="779452"/>
                    </a:lnTo>
                    <a:lnTo>
                      <a:pt x="397987" y="779452"/>
                    </a:lnTo>
                    <a:lnTo>
                      <a:pt x="397987" y="780227"/>
                    </a:lnTo>
                    <a:lnTo>
                      <a:pt x="390165" y="790321"/>
                    </a:lnTo>
                    <a:lnTo>
                      <a:pt x="382255" y="796153"/>
                    </a:lnTo>
                    <a:lnTo>
                      <a:pt x="369483" y="799943"/>
                    </a:lnTo>
                    <a:lnTo>
                      <a:pt x="347078" y="803912"/>
                    </a:lnTo>
                    <a:lnTo>
                      <a:pt x="341830" y="798932"/>
                    </a:lnTo>
                    <a:lnTo>
                      <a:pt x="339134" y="793166"/>
                    </a:lnTo>
                    <a:lnTo>
                      <a:pt x="338142" y="782921"/>
                    </a:lnTo>
                    <a:lnTo>
                      <a:pt x="338000" y="764500"/>
                    </a:lnTo>
                    <a:lnTo>
                      <a:pt x="339418" y="744957"/>
                    </a:lnTo>
                    <a:lnTo>
                      <a:pt x="342539" y="732824"/>
                    </a:lnTo>
                    <a:lnTo>
                      <a:pt x="345659" y="726626"/>
                    </a:lnTo>
                    <a:lnTo>
                      <a:pt x="347078" y="724888"/>
                    </a:lnTo>
                    <a:lnTo>
                      <a:pt x="371240" y="731324"/>
                    </a:lnTo>
                    <a:lnTo>
                      <a:pt x="386939" y="739234"/>
                    </a:lnTo>
                    <a:lnTo>
                      <a:pt x="395435" y="745942"/>
                    </a:lnTo>
                    <a:lnTo>
                      <a:pt x="397987" y="748773"/>
                    </a:lnTo>
                    <a:lnTo>
                      <a:pt x="397987" y="749547"/>
                    </a:lnTo>
                    <a:lnTo>
                      <a:pt x="405558" y="749547"/>
                    </a:lnTo>
                    <a:lnTo>
                      <a:pt x="405252" y="696804"/>
                    </a:lnTo>
                    <a:lnTo>
                      <a:pt x="404239" y="636923"/>
                    </a:lnTo>
                    <a:lnTo>
                      <a:pt x="389475" y="636923"/>
                    </a:lnTo>
                    <a:lnTo>
                      <a:pt x="389475" y="637697"/>
                    </a:lnTo>
                    <a:lnTo>
                      <a:pt x="381758" y="647898"/>
                    </a:lnTo>
                    <a:lnTo>
                      <a:pt x="373883" y="653766"/>
                    </a:lnTo>
                    <a:lnTo>
                      <a:pt x="361077" y="657524"/>
                    </a:lnTo>
                    <a:lnTo>
                      <a:pt x="338565" y="661393"/>
                    </a:lnTo>
                    <a:lnTo>
                      <a:pt x="333311" y="656295"/>
                    </a:lnTo>
                    <a:lnTo>
                      <a:pt x="330612" y="650489"/>
                    </a:lnTo>
                    <a:lnTo>
                      <a:pt x="329618" y="640279"/>
                    </a:lnTo>
                    <a:lnTo>
                      <a:pt x="329476" y="621970"/>
                    </a:lnTo>
                    <a:lnTo>
                      <a:pt x="330896" y="602456"/>
                    </a:lnTo>
                    <a:lnTo>
                      <a:pt x="334021" y="590389"/>
                    </a:lnTo>
                    <a:lnTo>
                      <a:pt x="337145" y="584256"/>
                    </a:lnTo>
                    <a:lnTo>
                      <a:pt x="338565" y="582547"/>
                    </a:lnTo>
                    <a:lnTo>
                      <a:pt x="362807" y="588874"/>
                    </a:lnTo>
                    <a:lnTo>
                      <a:pt x="378497" y="596727"/>
                    </a:lnTo>
                    <a:lnTo>
                      <a:pt x="386949" y="603415"/>
                    </a:lnTo>
                    <a:lnTo>
                      <a:pt x="389475" y="606243"/>
                    </a:lnTo>
                    <a:lnTo>
                      <a:pt x="389475" y="607018"/>
                    </a:lnTo>
                    <a:lnTo>
                      <a:pt x="403097" y="607018"/>
                    </a:lnTo>
                    <a:lnTo>
                      <a:pt x="401959" y="577896"/>
                    </a:lnTo>
                    <a:lnTo>
                      <a:pt x="400499" y="549103"/>
                    </a:lnTo>
                    <a:lnTo>
                      <a:pt x="398684" y="521111"/>
                    </a:lnTo>
                    <a:lnTo>
                      <a:pt x="396480" y="494393"/>
                    </a:lnTo>
                    <a:lnTo>
                      <a:pt x="383234" y="494393"/>
                    </a:lnTo>
                    <a:lnTo>
                      <a:pt x="383234" y="495168"/>
                    </a:lnTo>
                    <a:lnTo>
                      <a:pt x="375627" y="505368"/>
                    </a:lnTo>
                    <a:lnTo>
                      <a:pt x="367808" y="511235"/>
                    </a:lnTo>
                    <a:lnTo>
                      <a:pt x="355021" y="514990"/>
                    </a:lnTo>
                    <a:lnTo>
                      <a:pt x="332513" y="518853"/>
                    </a:lnTo>
                    <a:lnTo>
                      <a:pt x="327259" y="513873"/>
                    </a:lnTo>
                    <a:lnTo>
                      <a:pt x="324560" y="508107"/>
                    </a:lnTo>
                    <a:lnTo>
                      <a:pt x="323566" y="497861"/>
                    </a:lnTo>
                    <a:lnTo>
                      <a:pt x="323424" y="479440"/>
                    </a:lnTo>
                    <a:lnTo>
                      <a:pt x="324844" y="459927"/>
                    </a:lnTo>
                    <a:lnTo>
                      <a:pt x="327969" y="447859"/>
                    </a:lnTo>
                    <a:lnTo>
                      <a:pt x="331093" y="441726"/>
                    </a:lnTo>
                    <a:lnTo>
                      <a:pt x="332513" y="440018"/>
                    </a:lnTo>
                    <a:lnTo>
                      <a:pt x="356725" y="446339"/>
                    </a:lnTo>
                    <a:lnTo>
                      <a:pt x="372351" y="454194"/>
                    </a:lnTo>
                    <a:lnTo>
                      <a:pt x="380738" y="460884"/>
                    </a:lnTo>
                    <a:lnTo>
                      <a:pt x="383234" y="463713"/>
                    </a:lnTo>
                    <a:lnTo>
                      <a:pt x="383234" y="464488"/>
                    </a:lnTo>
                    <a:lnTo>
                      <a:pt x="393255" y="464488"/>
                    </a:lnTo>
                    <a:lnTo>
                      <a:pt x="390256" y="443317"/>
                    </a:lnTo>
                    <a:lnTo>
                      <a:pt x="388603" y="433571"/>
                    </a:lnTo>
                    <a:lnTo>
                      <a:pt x="386825" y="424479"/>
                    </a:lnTo>
                    <a:lnTo>
                      <a:pt x="381530" y="370832"/>
                    </a:lnTo>
                    <a:lnTo>
                      <a:pt x="391740" y="342246"/>
                    </a:lnTo>
                    <a:lnTo>
                      <a:pt x="414022" y="333493"/>
                    </a:lnTo>
                    <a:lnTo>
                      <a:pt x="444945" y="339346"/>
                    </a:lnTo>
                    <a:lnTo>
                      <a:pt x="481074" y="354575"/>
                    </a:lnTo>
                    <a:lnTo>
                      <a:pt x="517376" y="356198"/>
                    </a:lnTo>
                    <a:lnTo>
                      <a:pt x="557576" y="335627"/>
                    </a:lnTo>
                    <a:lnTo>
                      <a:pt x="597396" y="302594"/>
                    </a:lnTo>
                    <a:lnTo>
                      <a:pt x="632555" y="266830"/>
                    </a:lnTo>
                    <a:lnTo>
                      <a:pt x="658775" y="238066"/>
                    </a:lnTo>
                    <a:lnTo>
                      <a:pt x="681999" y="219034"/>
                    </a:lnTo>
                    <a:lnTo>
                      <a:pt x="706859" y="209921"/>
                    </a:lnTo>
                    <a:lnTo>
                      <a:pt x="727451" y="216635"/>
                    </a:lnTo>
                    <a:lnTo>
                      <a:pt x="737868" y="245086"/>
                    </a:lnTo>
                    <a:lnTo>
                      <a:pt x="732208" y="301184"/>
                    </a:lnTo>
                    <a:lnTo>
                      <a:pt x="729361" y="315710"/>
                    </a:lnTo>
                    <a:lnTo>
                      <a:pt x="726764" y="332347"/>
                    </a:lnTo>
                    <a:lnTo>
                      <a:pt x="722176" y="371088"/>
                    </a:lnTo>
                    <a:lnTo>
                      <a:pt x="718580" y="415601"/>
                    </a:lnTo>
                    <a:lnTo>
                      <a:pt x="715548" y="464488"/>
                    </a:lnTo>
                    <a:lnTo>
                      <a:pt x="723684" y="464488"/>
                    </a:lnTo>
                    <a:lnTo>
                      <a:pt x="723684" y="463713"/>
                    </a:lnTo>
                    <a:lnTo>
                      <a:pt x="731512" y="453507"/>
                    </a:lnTo>
                    <a:lnTo>
                      <a:pt x="739425" y="447636"/>
                    </a:lnTo>
                    <a:lnTo>
                      <a:pt x="752194" y="443880"/>
                    </a:lnTo>
                    <a:lnTo>
                      <a:pt x="774594" y="440018"/>
                    </a:lnTo>
                    <a:lnTo>
                      <a:pt x="779957" y="445004"/>
                    </a:lnTo>
                    <a:lnTo>
                      <a:pt x="782711" y="450772"/>
                    </a:lnTo>
                    <a:lnTo>
                      <a:pt x="783726" y="461019"/>
                    </a:lnTo>
                    <a:lnTo>
                      <a:pt x="783871" y="479440"/>
                    </a:lnTo>
                    <a:lnTo>
                      <a:pt x="782421" y="498952"/>
                    </a:lnTo>
                    <a:lnTo>
                      <a:pt x="779232" y="511017"/>
                    </a:lnTo>
                    <a:lnTo>
                      <a:pt x="776043" y="517146"/>
                    </a:lnTo>
                    <a:lnTo>
                      <a:pt x="774594" y="518853"/>
                    </a:lnTo>
                    <a:lnTo>
                      <a:pt x="750436" y="512532"/>
                    </a:lnTo>
                    <a:lnTo>
                      <a:pt x="734736" y="504682"/>
                    </a:lnTo>
                    <a:lnTo>
                      <a:pt x="726238" y="497995"/>
                    </a:lnTo>
                    <a:lnTo>
                      <a:pt x="723684" y="495168"/>
                    </a:lnTo>
                    <a:lnTo>
                      <a:pt x="723684" y="494393"/>
                    </a:lnTo>
                    <a:lnTo>
                      <a:pt x="714229" y="494393"/>
                    </a:lnTo>
                    <a:lnTo>
                      <a:pt x="712051" y="550847"/>
                    </a:lnTo>
                    <a:lnTo>
                      <a:pt x="710439" y="607018"/>
                    </a:lnTo>
                    <a:lnTo>
                      <a:pt x="716501" y="607018"/>
                    </a:lnTo>
                    <a:lnTo>
                      <a:pt x="716501" y="606243"/>
                    </a:lnTo>
                    <a:lnTo>
                      <a:pt x="724214" y="596042"/>
                    </a:lnTo>
                    <a:lnTo>
                      <a:pt x="732068" y="590174"/>
                    </a:lnTo>
                    <a:lnTo>
                      <a:pt x="744815" y="586416"/>
                    </a:lnTo>
                    <a:lnTo>
                      <a:pt x="767212" y="582547"/>
                    </a:lnTo>
                    <a:lnTo>
                      <a:pt x="772575" y="587533"/>
                    </a:lnTo>
                    <a:lnTo>
                      <a:pt x="775329" y="593302"/>
                    </a:lnTo>
                    <a:lnTo>
                      <a:pt x="776344" y="603549"/>
                    </a:lnTo>
                    <a:lnTo>
                      <a:pt x="776489" y="621970"/>
                    </a:lnTo>
                    <a:lnTo>
                      <a:pt x="775039" y="641400"/>
                    </a:lnTo>
                    <a:lnTo>
                      <a:pt x="771850" y="653477"/>
                    </a:lnTo>
                    <a:lnTo>
                      <a:pt x="768661" y="659656"/>
                    </a:lnTo>
                    <a:lnTo>
                      <a:pt x="767212" y="661393"/>
                    </a:lnTo>
                    <a:lnTo>
                      <a:pt x="743085" y="655067"/>
                    </a:lnTo>
                    <a:lnTo>
                      <a:pt x="727454" y="647213"/>
                    </a:lnTo>
                    <a:lnTo>
                      <a:pt x="719024" y="640525"/>
                    </a:lnTo>
                    <a:lnTo>
                      <a:pt x="716501" y="637697"/>
                    </a:lnTo>
                    <a:lnTo>
                      <a:pt x="716501" y="636923"/>
                    </a:lnTo>
                    <a:lnTo>
                      <a:pt x="709873" y="636923"/>
                    </a:lnTo>
                    <a:lnTo>
                      <a:pt x="708733" y="724823"/>
                    </a:lnTo>
                    <a:lnTo>
                      <a:pt x="708554" y="749547"/>
                    </a:lnTo>
                    <a:lnTo>
                      <a:pt x="716501" y="749547"/>
                    </a:lnTo>
                    <a:lnTo>
                      <a:pt x="716501" y="748773"/>
                    </a:lnTo>
                    <a:lnTo>
                      <a:pt x="724214" y="738572"/>
                    </a:lnTo>
                    <a:lnTo>
                      <a:pt x="732068" y="732704"/>
                    </a:lnTo>
                    <a:lnTo>
                      <a:pt x="744815" y="728946"/>
                    </a:lnTo>
                    <a:lnTo>
                      <a:pt x="767212" y="725077"/>
                    </a:lnTo>
                    <a:lnTo>
                      <a:pt x="772575" y="730063"/>
                    </a:lnTo>
                    <a:lnTo>
                      <a:pt x="775329" y="735832"/>
                    </a:lnTo>
                    <a:lnTo>
                      <a:pt x="776344" y="746079"/>
                    </a:lnTo>
                    <a:lnTo>
                      <a:pt x="776489" y="764500"/>
                    </a:lnTo>
                    <a:lnTo>
                      <a:pt x="775039" y="784012"/>
                    </a:lnTo>
                    <a:lnTo>
                      <a:pt x="771850" y="796076"/>
                    </a:lnTo>
                    <a:lnTo>
                      <a:pt x="768661" y="802205"/>
                    </a:lnTo>
                    <a:lnTo>
                      <a:pt x="767212" y="803912"/>
                    </a:lnTo>
                    <a:lnTo>
                      <a:pt x="743085" y="797512"/>
                    </a:lnTo>
                    <a:lnTo>
                      <a:pt x="727454" y="789670"/>
                    </a:lnTo>
                    <a:lnTo>
                      <a:pt x="719024" y="783028"/>
                    </a:lnTo>
                    <a:lnTo>
                      <a:pt x="716501" y="780227"/>
                    </a:lnTo>
                    <a:lnTo>
                      <a:pt x="716501" y="779452"/>
                    </a:lnTo>
                    <a:lnTo>
                      <a:pt x="708554" y="779452"/>
                    </a:lnTo>
                    <a:lnTo>
                      <a:pt x="708554" y="820812"/>
                    </a:lnTo>
                    <a:lnTo>
                      <a:pt x="666723" y="890915"/>
                    </a:lnTo>
                    <a:lnTo>
                      <a:pt x="666723" y="1124122"/>
                    </a:lnTo>
                    <a:lnTo>
                      <a:pt x="713116" y="1112055"/>
                    </a:lnTo>
                    <a:lnTo>
                      <a:pt x="757856" y="1096077"/>
                    </a:lnTo>
                    <a:lnTo>
                      <a:pt x="800759" y="1076378"/>
                    </a:lnTo>
                    <a:lnTo>
                      <a:pt x="841639" y="1053147"/>
                    </a:lnTo>
                    <a:lnTo>
                      <a:pt x="880311" y="1026575"/>
                    </a:lnTo>
                    <a:lnTo>
                      <a:pt x="916590" y="996850"/>
                    </a:lnTo>
                    <a:lnTo>
                      <a:pt x="950292" y="964163"/>
                    </a:lnTo>
                    <a:lnTo>
                      <a:pt x="981231" y="928703"/>
                    </a:lnTo>
                    <a:lnTo>
                      <a:pt x="1009223" y="890660"/>
                    </a:lnTo>
                    <a:lnTo>
                      <a:pt x="1034083" y="850225"/>
                    </a:lnTo>
                    <a:lnTo>
                      <a:pt x="1055625" y="807586"/>
                    </a:lnTo>
                    <a:lnTo>
                      <a:pt x="1073666" y="762933"/>
                    </a:lnTo>
                    <a:lnTo>
                      <a:pt x="1088019" y="716457"/>
                    </a:lnTo>
                    <a:lnTo>
                      <a:pt x="1098500" y="668346"/>
                    </a:lnTo>
                    <a:lnTo>
                      <a:pt x="1104925" y="618792"/>
                    </a:lnTo>
                    <a:lnTo>
                      <a:pt x="1107107" y="567982"/>
                    </a:lnTo>
                    <a:lnTo>
                      <a:pt x="1105076" y="518987"/>
                    </a:lnTo>
                    <a:lnTo>
                      <a:pt x="1099094" y="471146"/>
                    </a:lnTo>
                    <a:lnTo>
                      <a:pt x="1089325" y="424631"/>
                    </a:lnTo>
                    <a:lnTo>
                      <a:pt x="1075937" y="379613"/>
                    </a:lnTo>
                    <a:lnTo>
                      <a:pt x="1059096" y="336261"/>
                    </a:lnTo>
                    <a:lnTo>
                      <a:pt x="1038966" y="294748"/>
                    </a:lnTo>
                    <a:lnTo>
                      <a:pt x="1015714" y="255243"/>
                    </a:lnTo>
                    <a:lnTo>
                      <a:pt x="989506" y="217918"/>
                    </a:lnTo>
                    <a:lnTo>
                      <a:pt x="960508" y="182943"/>
                    </a:lnTo>
                    <a:lnTo>
                      <a:pt x="928885" y="150488"/>
                    </a:lnTo>
                    <a:lnTo>
                      <a:pt x="894804" y="120725"/>
                    </a:lnTo>
                    <a:lnTo>
                      <a:pt x="858430" y="93824"/>
                    </a:lnTo>
                    <a:lnTo>
                      <a:pt x="819929" y="69956"/>
                    </a:lnTo>
                    <a:lnTo>
                      <a:pt x="779468" y="49292"/>
                    </a:lnTo>
                    <a:lnTo>
                      <a:pt x="737211" y="32002"/>
                    </a:lnTo>
                    <a:lnTo>
                      <a:pt x="693326" y="18257"/>
                    </a:lnTo>
                    <a:lnTo>
                      <a:pt x="647977" y="8228"/>
                    </a:lnTo>
                    <a:lnTo>
                      <a:pt x="601331" y="2085"/>
                    </a:lnTo>
                    <a:lnTo>
                      <a:pt x="553553" y="0"/>
                    </a:lnTo>
                    <a:close/>
                  </a:path>
                </a:pathLst>
              </a:custGeom>
              <a:solidFill>
                <a:srgbClr val="ED1C2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5" name="object 20"/>
            <p:cNvSpPr/>
            <p:nvPr/>
          </p:nvSpPr>
          <p:spPr>
            <a:xfrm>
              <a:off x="2179891" y="1280102"/>
              <a:ext cx="1715770" cy="524510"/>
            </a:xfrm>
            <a:custGeom>
              <a:avLst/>
              <a:gdLst/>
              <a:ahLst/>
              <a:cxnLst/>
              <a:rect l="l" t="t" r="r" b="b"/>
              <a:pathLst>
                <a:path w="1715770" h="524510">
                  <a:moveTo>
                    <a:pt x="254635" y="523925"/>
                  </a:moveTo>
                  <a:lnTo>
                    <a:pt x="121094" y="238747"/>
                  </a:lnTo>
                  <a:lnTo>
                    <a:pt x="250278" y="12"/>
                  </a:lnTo>
                  <a:lnTo>
                    <a:pt x="192697" y="12"/>
                  </a:lnTo>
                  <a:lnTo>
                    <a:pt x="56908" y="253009"/>
                  </a:lnTo>
                  <a:lnTo>
                    <a:pt x="56908" y="12"/>
                  </a:lnTo>
                  <a:lnTo>
                    <a:pt x="0" y="12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715770" h="524510">
                  <a:moveTo>
                    <a:pt x="561822" y="523925"/>
                  </a:moveTo>
                  <a:lnTo>
                    <a:pt x="542124" y="418414"/>
                  </a:lnTo>
                  <a:lnTo>
                    <a:pt x="532777" y="368300"/>
                  </a:lnTo>
                  <a:lnTo>
                    <a:pt x="477113" y="70154"/>
                  </a:lnTo>
                  <a:lnTo>
                    <a:pt x="477113" y="368300"/>
                  </a:lnTo>
                  <a:lnTo>
                    <a:pt x="363296" y="368300"/>
                  </a:lnTo>
                  <a:lnTo>
                    <a:pt x="419544" y="65862"/>
                  </a:lnTo>
                  <a:lnTo>
                    <a:pt x="477113" y="368300"/>
                  </a:lnTo>
                  <a:lnTo>
                    <a:pt x="477113" y="70154"/>
                  </a:lnTo>
                  <a:lnTo>
                    <a:pt x="476313" y="65862"/>
                  </a:lnTo>
                  <a:lnTo>
                    <a:pt x="464019" y="0"/>
                  </a:lnTo>
                  <a:lnTo>
                    <a:pt x="381558" y="0"/>
                  </a:lnTo>
                  <a:lnTo>
                    <a:pt x="283883" y="523925"/>
                  </a:lnTo>
                  <a:lnTo>
                    <a:pt x="336296" y="523925"/>
                  </a:lnTo>
                  <a:lnTo>
                    <a:pt x="356019" y="418414"/>
                  </a:lnTo>
                  <a:lnTo>
                    <a:pt x="485190" y="418414"/>
                  </a:lnTo>
                  <a:lnTo>
                    <a:pt x="504913" y="523925"/>
                  </a:lnTo>
                  <a:lnTo>
                    <a:pt x="561822" y="523925"/>
                  </a:lnTo>
                  <a:close/>
                </a:path>
                <a:path w="1715770" h="524510">
                  <a:moveTo>
                    <a:pt x="869670" y="0"/>
                  </a:moveTo>
                  <a:lnTo>
                    <a:pt x="661746" y="0"/>
                  </a:lnTo>
                  <a:lnTo>
                    <a:pt x="647852" y="396684"/>
                  </a:lnTo>
                  <a:lnTo>
                    <a:pt x="645007" y="429564"/>
                  </a:lnTo>
                  <a:lnTo>
                    <a:pt x="636625" y="452932"/>
                  </a:lnTo>
                  <a:lnTo>
                    <a:pt x="619620" y="466877"/>
                  </a:lnTo>
                  <a:lnTo>
                    <a:pt x="590943" y="471512"/>
                  </a:lnTo>
                  <a:lnTo>
                    <a:pt x="590943" y="523849"/>
                  </a:lnTo>
                  <a:lnTo>
                    <a:pt x="600481" y="523849"/>
                  </a:lnTo>
                  <a:lnTo>
                    <a:pt x="649020" y="514858"/>
                  </a:lnTo>
                  <a:lnTo>
                    <a:pt x="680034" y="489635"/>
                  </a:lnTo>
                  <a:lnTo>
                    <a:pt x="696976" y="448983"/>
                  </a:lnTo>
                  <a:lnTo>
                    <a:pt x="703313" y="393700"/>
                  </a:lnTo>
                  <a:lnTo>
                    <a:pt x="714959" y="53098"/>
                  </a:lnTo>
                  <a:lnTo>
                    <a:pt x="812761" y="53098"/>
                  </a:lnTo>
                  <a:lnTo>
                    <a:pt x="812761" y="523925"/>
                  </a:lnTo>
                  <a:lnTo>
                    <a:pt x="869670" y="523925"/>
                  </a:lnTo>
                  <a:lnTo>
                    <a:pt x="869670" y="0"/>
                  </a:lnTo>
                  <a:close/>
                </a:path>
                <a:path w="1715770" h="524510">
                  <a:moveTo>
                    <a:pt x="1140015" y="0"/>
                  </a:moveTo>
                  <a:lnTo>
                    <a:pt x="1076490" y="0"/>
                  </a:lnTo>
                  <a:lnTo>
                    <a:pt x="994829" y="246214"/>
                  </a:lnTo>
                  <a:lnTo>
                    <a:pt x="949566" y="390702"/>
                  </a:lnTo>
                  <a:lnTo>
                    <a:pt x="949566" y="0"/>
                  </a:lnTo>
                  <a:lnTo>
                    <a:pt x="899274" y="0"/>
                  </a:lnTo>
                  <a:lnTo>
                    <a:pt x="899274" y="523925"/>
                  </a:lnTo>
                  <a:lnTo>
                    <a:pt x="958303" y="523925"/>
                  </a:lnTo>
                  <a:lnTo>
                    <a:pt x="1033475" y="282206"/>
                  </a:lnTo>
                  <a:lnTo>
                    <a:pt x="1088936" y="107010"/>
                  </a:lnTo>
                  <a:lnTo>
                    <a:pt x="1088936" y="523925"/>
                  </a:lnTo>
                  <a:lnTo>
                    <a:pt x="1140015" y="523925"/>
                  </a:lnTo>
                  <a:lnTo>
                    <a:pt x="1140015" y="0"/>
                  </a:lnTo>
                  <a:close/>
                </a:path>
                <a:path w="1715770" h="524510">
                  <a:moveTo>
                    <a:pt x="1408480" y="0"/>
                  </a:moveTo>
                  <a:lnTo>
                    <a:pt x="1351572" y="0"/>
                  </a:lnTo>
                  <a:lnTo>
                    <a:pt x="1351572" y="236220"/>
                  </a:lnTo>
                  <a:lnTo>
                    <a:pt x="1226108" y="236220"/>
                  </a:lnTo>
                  <a:lnTo>
                    <a:pt x="1226108" y="0"/>
                  </a:lnTo>
                  <a:lnTo>
                    <a:pt x="1169200" y="0"/>
                  </a:lnTo>
                  <a:lnTo>
                    <a:pt x="1169200" y="236220"/>
                  </a:lnTo>
                  <a:lnTo>
                    <a:pt x="1169200" y="288290"/>
                  </a:lnTo>
                  <a:lnTo>
                    <a:pt x="1169200" y="524510"/>
                  </a:lnTo>
                  <a:lnTo>
                    <a:pt x="1226108" y="524510"/>
                  </a:lnTo>
                  <a:lnTo>
                    <a:pt x="1226108" y="288290"/>
                  </a:lnTo>
                  <a:lnTo>
                    <a:pt x="1351572" y="288290"/>
                  </a:lnTo>
                  <a:lnTo>
                    <a:pt x="1351572" y="524510"/>
                  </a:lnTo>
                  <a:lnTo>
                    <a:pt x="1408480" y="524510"/>
                  </a:lnTo>
                  <a:lnTo>
                    <a:pt x="1408480" y="288290"/>
                  </a:lnTo>
                  <a:lnTo>
                    <a:pt x="1408480" y="236220"/>
                  </a:lnTo>
                  <a:lnTo>
                    <a:pt x="1408480" y="0"/>
                  </a:lnTo>
                  <a:close/>
                </a:path>
                <a:path w="1715770" h="524510">
                  <a:moveTo>
                    <a:pt x="1715617" y="523925"/>
                  </a:moveTo>
                  <a:lnTo>
                    <a:pt x="1695919" y="418414"/>
                  </a:lnTo>
                  <a:lnTo>
                    <a:pt x="1686572" y="368300"/>
                  </a:lnTo>
                  <a:lnTo>
                    <a:pt x="1631048" y="70904"/>
                  </a:lnTo>
                  <a:lnTo>
                    <a:pt x="1631048" y="368300"/>
                  </a:lnTo>
                  <a:lnTo>
                    <a:pt x="1517218" y="368300"/>
                  </a:lnTo>
                  <a:lnTo>
                    <a:pt x="1573339" y="65862"/>
                  </a:lnTo>
                  <a:lnTo>
                    <a:pt x="1631048" y="368300"/>
                  </a:lnTo>
                  <a:lnTo>
                    <a:pt x="1631048" y="70904"/>
                  </a:lnTo>
                  <a:lnTo>
                    <a:pt x="1630108" y="65862"/>
                  </a:lnTo>
                  <a:lnTo>
                    <a:pt x="1617814" y="0"/>
                  </a:lnTo>
                  <a:lnTo>
                    <a:pt x="1535353" y="0"/>
                  </a:lnTo>
                  <a:lnTo>
                    <a:pt x="1437678" y="523925"/>
                  </a:lnTo>
                  <a:lnTo>
                    <a:pt x="1490230" y="523925"/>
                  </a:lnTo>
                  <a:lnTo>
                    <a:pt x="1509941" y="418414"/>
                  </a:lnTo>
                  <a:lnTo>
                    <a:pt x="1638985" y="418414"/>
                  </a:lnTo>
                  <a:lnTo>
                    <a:pt x="1658708" y="523925"/>
                  </a:lnTo>
                  <a:lnTo>
                    <a:pt x="1715617" y="523925"/>
                  </a:lnTo>
                  <a:close/>
                </a:path>
              </a:pathLst>
            </a:custGeom>
            <a:solidFill>
              <a:srgbClr val="ED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1"/>
            <p:cNvSpPr/>
            <p:nvPr/>
          </p:nvSpPr>
          <p:spPr>
            <a:xfrm>
              <a:off x="2179891" y="1892979"/>
              <a:ext cx="1891030" cy="524510"/>
            </a:xfrm>
            <a:custGeom>
              <a:avLst/>
              <a:gdLst/>
              <a:ahLst/>
              <a:cxnLst/>
              <a:rect l="l" t="t" r="r" b="b"/>
              <a:pathLst>
                <a:path w="1891029" h="524510">
                  <a:moveTo>
                    <a:pt x="254635" y="523925"/>
                  </a:moveTo>
                  <a:lnTo>
                    <a:pt x="121094" y="238734"/>
                  </a:lnTo>
                  <a:lnTo>
                    <a:pt x="250278" y="0"/>
                  </a:lnTo>
                  <a:lnTo>
                    <a:pt x="192697" y="0"/>
                  </a:lnTo>
                  <a:lnTo>
                    <a:pt x="56908" y="252996"/>
                  </a:lnTo>
                  <a:lnTo>
                    <a:pt x="56908" y="0"/>
                  </a:lnTo>
                  <a:lnTo>
                    <a:pt x="0" y="0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891029" h="524510">
                  <a:moveTo>
                    <a:pt x="510019" y="128054"/>
                  </a:moveTo>
                  <a:lnTo>
                    <a:pt x="503389" y="74536"/>
                  </a:lnTo>
                  <a:lnTo>
                    <a:pt x="492429" y="53098"/>
                  </a:lnTo>
                  <a:lnTo>
                    <a:pt x="482790" y="34239"/>
                  </a:lnTo>
                  <a:lnTo>
                    <a:pt x="453771" y="13563"/>
                  </a:lnTo>
                  <a:lnTo>
                    <a:pt x="453771" y="125069"/>
                  </a:lnTo>
                  <a:lnTo>
                    <a:pt x="453771" y="194602"/>
                  </a:lnTo>
                  <a:lnTo>
                    <a:pt x="449922" y="226796"/>
                  </a:lnTo>
                  <a:lnTo>
                    <a:pt x="438289" y="248615"/>
                  </a:lnTo>
                  <a:lnTo>
                    <a:pt x="418706" y="261023"/>
                  </a:lnTo>
                  <a:lnTo>
                    <a:pt x="391033" y="264947"/>
                  </a:lnTo>
                  <a:lnTo>
                    <a:pt x="340741" y="264947"/>
                  </a:lnTo>
                  <a:lnTo>
                    <a:pt x="340741" y="53098"/>
                  </a:lnTo>
                  <a:lnTo>
                    <a:pt x="395401" y="53098"/>
                  </a:lnTo>
                  <a:lnTo>
                    <a:pt x="422059" y="57607"/>
                  </a:lnTo>
                  <a:lnTo>
                    <a:pt x="440169" y="71107"/>
                  </a:lnTo>
                  <a:lnTo>
                    <a:pt x="450494" y="93599"/>
                  </a:lnTo>
                  <a:lnTo>
                    <a:pt x="453771" y="125069"/>
                  </a:lnTo>
                  <a:lnTo>
                    <a:pt x="453771" y="13563"/>
                  </a:lnTo>
                  <a:lnTo>
                    <a:pt x="447154" y="8839"/>
                  </a:lnTo>
                  <a:lnTo>
                    <a:pt x="395401" y="0"/>
                  </a:lnTo>
                  <a:lnTo>
                    <a:pt x="283832" y="0"/>
                  </a:lnTo>
                  <a:lnTo>
                    <a:pt x="283832" y="523925"/>
                  </a:lnTo>
                  <a:lnTo>
                    <a:pt x="340741" y="523925"/>
                  </a:lnTo>
                  <a:lnTo>
                    <a:pt x="340741" y="317373"/>
                  </a:lnTo>
                  <a:lnTo>
                    <a:pt x="391033" y="317373"/>
                  </a:lnTo>
                  <a:lnTo>
                    <a:pt x="443801" y="309308"/>
                  </a:lnTo>
                  <a:lnTo>
                    <a:pt x="480910" y="285318"/>
                  </a:lnTo>
                  <a:lnTo>
                    <a:pt x="492188" y="264947"/>
                  </a:lnTo>
                  <a:lnTo>
                    <a:pt x="502818" y="245757"/>
                  </a:lnTo>
                  <a:lnTo>
                    <a:pt x="510019" y="190931"/>
                  </a:lnTo>
                  <a:lnTo>
                    <a:pt x="510019" y="128054"/>
                  </a:lnTo>
                  <a:close/>
                </a:path>
                <a:path w="1891029" h="524510">
                  <a:moveTo>
                    <a:pt x="788098" y="523925"/>
                  </a:moveTo>
                  <a:lnTo>
                    <a:pt x="768388" y="418401"/>
                  </a:lnTo>
                  <a:lnTo>
                    <a:pt x="759040" y="368287"/>
                  </a:lnTo>
                  <a:lnTo>
                    <a:pt x="703376" y="70154"/>
                  </a:lnTo>
                  <a:lnTo>
                    <a:pt x="703376" y="368287"/>
                  </a:lnTo>
                  <a:lnTo>
                    <a:pt x="589559" y="368287"/>
                  </a:lnTo>
                  <a:lnTo>
                    <a:pt x="645807" y="65862"/>
                  </a:lnTo>
                  <a:lnTo>
                    <a:pt x="703376" y="368287"/>
                  </a:lnTo>
                  <a:lnTo>
                    <a:pt x="703376" y="70154"/>
                  </a:lnTo>
                  <a:lnTo>
                    <a:pt x="702576" y="65862"/>
                  </a:lnTo>
                  <a:lnTo>
                    <a:pt x="690283" y="0"/>
                  </a:lnTo>
                  <a:lnTo>
                    <a:pt x="607822" y="0"/>
                  </a:lnTo>
                  <a:lnTo>
                    <a:pt x="510019" y="523925"/>
                  </a:lnTo>
                  <a:lnTo>
                    <a:pt x="562559" y="523925"/>
                  </a:lnTo>
                  <a:lnTo>
                    <a:pt x="582282" y="418401"/>
                  </a:lnTo>
                  <a:lnTo>
                    <a:pt x="711454" y="418401"/>
                  </a:lnTo>
                  <a:lnTo>
                    <a:pt x="731177" y="523925"/>
                  </a:lnTo>
                  <a:lnTo>
                    <a:pt x="788098" y="523925"/>
                  </a:lnTo>
                  <a:close/>
                </a:path>
                <a:path w="1891029" h="524510">
                  <a:moveTo>
                    <a:pt x="1047051" y="129311"/>
                  </a:moveTo>
                  <a:lnTo>
                    <a:pt x="1040104" y="76276"/>
                  </a:lnTo>
                  <a:lnTo>
                    <a:pt x="1018933" y="35496"/>
                  </a:lnTo>
                  <a:lnTo>
                    <a:pt x="983005" y="9321"/>
                  </a:lnTo>
                  <a:lnTo>
                    <a:pt x="931760" y="76"/>
                  </a:lnTo>
                  <a:lnTo>
                    <a:pt x="880935" y="9321"/>
                  </a:lnTo>
                  <a:lnTo>
                    <a:pt x="845248" y="35496"/>
                  </a:lnTo>
                  <a:lnTo>
                    <a:pt x="824191" y="76276"/>
                  </a:lnTo>
                  <a:lnTo>
                    <a:pt x="817283" y="129311"/>
                  </a:lnTo>
                  <a:lnTo>
                    <a:pt x="817283" y="394855"/>
                  </a:lnTo>
                  <a:lnTo>
                    <a:pt x="824191" y="447827"/>
                  </a:lnTo>
                  <a:lnTo>
                    <a:pt x="845248" y="488569"/>
                  </a:lnTo>
                  <a:lnTo>
                    <a:pt x="880935" y="514731"/>
                  </a:lnTo>
                  <a:lnTo>
                    <a:pt x="931760" y="523976"/>
                  </a:lnTo>
                  <a:lnTo>
                    <a:pt x="983005" y="514731"/>
                  </a:lnTo>
                  <a:lnTo>
                    <a:pt x="1018933" y="488569"/>
                  </a:lnTo>
                  <a:lnTo>
                    <a:pt x="1040104" y="447827"/>
                  </a:lnTo>
                  <a:lnTo>
                    <a:pt x="1047051" y="394855"/>
                  </a:lnTo>
                  <a:lnTo>
                    <a:pt x="1047051" y="330962"/>
                  </a:lnTo>
                  <a:lnTo>
                    <a:pt x="993051" y="330962"/>
                  </a:lnTo>
                  <a:lnTo>
                    <a:pt x="993051" y="397789"/>
                  </a:lnTo>
                  <a:lnTo>
                    <a:pt x="989545" y="428853"/>
                  </a:lnTo>
                  <a:lnTo>
                    <a:pt x="978725" y="452170"/>
                  </a:lnTo>
                  <a:lnTo>
                    <a:pt x="960107" y="466826"/>
                  </a:lnTo>
                  <a:lnTo>
                    <a:pt x="933221" y="471919"/>
                  </a:lnTo>
                  <a:lnTo>
                    <a:pt x="906627" y="466826"/>
                  </a:lnTo>
                  <a:lnTo>
                    <a:pt x="887971" y="452170"/>
                  </a:lnTo>
                  <a:lnTo>
                    <a:pt x="876998" y="428853"/>
                  </a:lnTo>
                  <a:lnTo>
                    <a:pt x="873404" y="397789"/>
                  </a:lnTo>
                  <a:lnTo>
                    <a:pt x="873404" y="126377"/>
                  </a:lnTo>
                  <a:lnTo>
                    <a:pt x="876998" y="95262"/>
                  </a:lnTo>
                  <a:lnTo>
                    <a:pt x="887971" y="71945"/>
                  </a:lnTo>
                  <a:lnTo>
                    <a:pt x="906627" y="57315"/>
                  </a:lnTo>
                  <a:lnTo>
                    <a:pt x="933221" y="52247"/>
                  </a:lnTo>
                  <a:lnTo>
                    <a:pt x="960107" y="57315"/>
                  </a:lnTo>
                  <a:lnTo>
                    <a:pt x="978725" y="71945"/>
                  </a:lnTo>
                  <a:lnTo>
                    <a:pt x="989545" y="95262"/>
                  </a:lnTo>
                  <a:lnTo>
                    <a:pt x="993051" y="126377"/>
                  </a:lnTo>
                  <a:lnTo>
                    <a:pt x="993051" y="175501"/>
                  </a:lnTo>
                  <a:lnTo>
                    <a:pt x="1047051" y="175501"/>
                  </a:lnTo>
                  <a:lnTo>
                    <a:pt x="1047051" y="129311"/>
                  </a:lnTo>
                  <a:close/>
                </a:path>
                <a:path w="1891029" h="524510">
                  <a:moveTo>
                    <a:pt x="1315529" y="0"/>
                  </a:moveTo>
                  <a:lnTo>
                    <a:pt x="1258620" y="0"/>
                  </a:lnTo>
                  <a:lnTo>
                    <a:pt x="1258620" y="236220"/>
                  </a:lnTo>
                  <a:lnTo>
                    <a:pt x="1133144" y="236220"/>
                  </a:lnTo>
                  <a:lnTo>
                    <a:pt x="1133144" y="0"/>
                  </a:lnTo>
                  <a:lnTo>
                    <a:pt x="1076236" y="0"/>
                  </a:lnTo>
                  <a:lnTo>
                    <a:pt x="1076236" y="236220"/>
                  </a:lnTo>
                  <a:lnTo>
                    <a:pt x="1076236" y="288290"/>
                  </a:lnTo>
                  <a:lnTo>
                    <a:pt x="1076236" y="524510"/>
                  </a:lnTo>
                  <a:lnTo>
                    <a:pt x="1133144" y="524510"/>
                  </a:lnTo>
                  <a:lnTo>
                    <a:pt x="1133144" y="288290"/>
                  </a:lnTo>
                  <a:lnTo>
                    <a:pt x="1258620" y="288290"/>
                  </a:lnTo>
                  <a:lnTo>
                    <a:pt x="1258620" y="524510"/>
                  </a:lnTo>
                  <a:lnTo>
                    <a:pt x="1315529" y="524510"/>
                  </a:lnTo>
                  <a:lnTo>
                    <a:pt x="1315529" y="288290"/>
                  </a:lnTo>
                  <a:lnTo>
                    <a:pt x="1315529" y="236220"/>
                  </a:lnTo>
                  <a:lnTo>
                    <a:pt x="1315529" y="0"/>
                  </a:lnTo>
                  <a:close/>
                </a:path>
                <a:path w="1891029" h="524510">
                  <a:moveTo>
                    <a:pt x="1622666" y="523925"/>
                  </a:moveTo>
                  <a:lnTo>
                    <a:pt x="1602968" y="418401"/>
                  </a:lnTo>
                  <a:lnTo>
                    <a:pt x="1593608" y="368287"/>
                  </a:lnTo>
                  <a:lnTo>
                    <a:pt x="1537957" y="70154"/>
                  </a:lnTo>
                  <a:lnTo>
                    <a:pt x="1537957" y="368287"/>
                  </a:lnTo>
                  <a:lnTo>
                    <a:pt x="1424279" y="368287"/>
                  </a:lnTo>
                  <a:lnTo>
                    <a:pt x="1480388" y="65862"/>
                  </a:lnTo>
                  <a:lnTo>
                    <a:pt x="1537957" y="368287"/>
                  </a:lnTo>
                  <a:lnTo>
                    <a:pt x="1537957" y="70154"/>
                  </a:lnTo>
                  <a:lnTo>
                    <a:pt x="1537157" y="65862"/>
                  </a:lnTo>
                  <a:lnTo>
                    <a:pt x="1524863" y="0"/>
                  </a:lnTo>
                  <a:lnTo>
                    <a:pt x="1442402" y="0"/>
                  </a:lnTo>
                  <a:lnTo>
                    <a:pt x="1344726" y="523925"/>
                  </a:lnTo>
                  <a:lnTo>
                    <a:pt x="1397266" y="523925"/>
                  </a:lnTo>
                  <a:lnTo>
                    <a:pt x="1416862" y="418401"/>
                  </a:lnTo>
                  <a:lnTo>
                    <a:pt x="1546034" y="418401"/>
                  </a:lnTo>
                  <a:lnTo>
                    <a:pt x="1565757" y="523925"/>
                  </a:lnTo>
                  <a:lnTo>
                    <a:pt x="1622666" y="523925"/>
                  </a:lnTo>
                  <a:close/>
                </a:path>
                <a:path w="1891029" h="524510">
                  <a:moveTo>
                    <a:pt x="1890445" y="0"/>
                  </a:moveTo>
                  <a:lnTo>
                    <a:pt x="1833537" y="0"/>
                  </a:lnTo>
                  <a:lnTo>
                    <a:pt x="1833537" y="53098"/>
                  </a:lnTo>
                  <a:lnTo>
                    <a:pt x="1833537" y="247015"/>
                  </a:lnTo>
                  <a:lnTo>
                    <a:pt x="1790395" y="247015"/>
                  </a:lnTo>
                  <a:lnTo>
                    <a:pt x="1760461" y="243801"/>
                  </a:lnTo>
                  <a:lnTo>
                    <a:pt x="1737982" y="232435"/>
                  </a:lnTo>
                  <a:lnTo>
                    <a:pt x="1723834" y="210413"/>
                  </a:lnTo>
                  <a:lnTo>
                    <a:pt x="1718919" y="175183"/>
                  </a:lnTo>
                  <a:lnTo>
                    <a:pt x="1718919" y="125069"/>
                  </a:lnTo>
                  <a:lnTo>
                    <a:pt x="1722208" y="93891"/>
                  </a:lnTo>
                  <a:lnTo>
                    <a:pt x="1732610" y="71361"/>
                  </a:lnTo>
                  <a:lnTo>
                    <a:pt x="1750961" y="57696"/>
                  </a:lnTo>
                  <a:lnTo>
                    <a:pt x="1778076" y="53098"/>
                  </a:lnTo>
                  <a:lnTo>
                    <a:pt x="1833537" y="53098"/>
                  </a:lnTo>
                  <a:lnTo>
                    <a:pt x="1833537" y="0"/>
                  </a:lnTo>
                  <a:lnTo>
                    <a:pt x="1776628" y="0"/>
                  </a:lnTo>
                  <a:lnTo>
                    <a:pt x="1724952" y="7772"/>
                  </a:lnTo>
                  <a:lnTo>
                    <a:pt x="1689595" y="30708"/>
                  </a:lnTo>
                  <a:lnTo>
                    <a:pt x="1669288" y="68237"/>
                  </a:lnTo>
                  <a:lnTo>
                    <a:pt x="1662811" y="119773"/>
                  </a:lnTo>
                  <a:lnTo>
                    <a:pt x="1662811" y="162407"/>
                  </a:lnTo>
                  <a:lnTo>
                    <a:pt x="1666557" y="201612"/>
                  </a:lnTo>
                  <a:lnTo>
                    <a:pt x="1678038" y="232625"/>
                  </a:lnTo>
                  <a:lnTo>
                    <a:pt x="1697583" y="255498"/>
                  </a:lnTo>
                  <a:lnTo>
                    <a:pt x="1725536" y="270243"/>
                  </a:lnTo>
                  <a:lnTo>
                    <a:pt x="1696237" y="285432"/>
                  </a:lnTo>
                  <a:lnTo>
                    <a:pt x="1676552" y="309168"/>
                  </a:lnTo>
                  <a:lnTo>
                    <a:pt x="1665478" y="340766"/>
                  </a:lnTo>
                  <a:lnTo>
                    <a:pt x="1662010" y="379564"/>
                  </a:lnTo>
                  <a:lnTo>
                    <a:pt x="1662010" y="461048"/>
                  </a:lnTo>
                  <a:lnTo>
                    <a:pt x="1661642" y="478142"/>
                  </a:lnTo>
                  <a:lnTo>
                    <a:pt x="1660194" y="494474"/>
                  </a:lnTo>
                  <a:lnTo>
                    <a:pt x="1657096" y="509803"/>
                  </a:lnTo>
                  <a:lnTo>
                    <a:pt x="1651825" y="523925"/>
                  </a:lnTo>
                  <a:lnTo>
                    <a:pt x="1709521" y="523925"/>
                  </a:lnTo>
                  <a:lnTo>
                    <a:pt x="1718360" y="483031"/>
                  </a:lnTo>
                  <a:lnTo>
                    <a:pt x="1718919" y="378066"/>
                  </a:lnTo>
                  <a:lnTo>
                    <a:pt x="1723885" y="340918"/>
                  </a:lnTo>
                  <a:lnTo>
                    <a:pt x="1738363" y="316890"/>
                  </a:lnTo>
                  <a:lnTo>
                    <a:pt x="1761744" y="303974"/>
                  </a:lnTo>
                  <a:lnTo>
                    <a:pt x="1793430" y="300126"/>
                  </a:lnTo>
                  <a:lnTo>
                    <a:pt x="1833537" y="300126"/>
                  </a:lnTo>
                  <a:lnTo>
                    <a:pt x="1833537" y="523925"/>
                  </a:lnTo>
                  <a:lnTo>
                    <a:pt x="1890445" y="523925"/>
                  </a:lnTo>
                  <a:lnTo>
                    <a:pt x="1890445" y="300126"/>
                  </a:lnTo>
                  <a:lnTo>
                    <a:pt x="1890445" y="247015"/>
                  </a:lnTo>
                  <a:lnTo>
                    <a:pt x="1890445" y="53098"/>
                  </a:lnTo>
                  <a:lnTo>
                    <a:pt x="1890445" y="0"/>
                  </a:lnTo>
                  <a:close/>
                </a:path>
              </a:pathLst>
            </a:custGeom>
            <a:solidFill>
              <a:srgbClr val="080B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054594658"/>
              </p:ext>
            </p:extLst>
          </p:nvPr>
        </p:nvGraphicFramePr>
        <p:xfrm>
          <a:off x="3201413" y="725350"/>
          <a:ext cx="5754411" cy="3455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534383" y="4022525"/>
            <a:ext cx="50136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ru-RU" sz="1200" b="0" i="0" u="none" strike="noStrike" kern="1200" spc="38" baseline="0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pPr>
            <a:r>
              <a:rPr lang="ru-RU" sz="1200" spc="38" dirty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С момента запуска в Москве и переформатирования </a:t>
            </a:r>
            <a:r>
              <a:rPr lang="ru-RU" sz="1200" spc="38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радиостанции количество слушателей </a:t>
            </a:r>
            <a:r>
              <a:rPr lang="ru-RU" sz="1200" spc="38" dirty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онлайн </a:t>
            </a:r>
            <a:r>
              <a:rPr lang="ru-RU" sz="1200" spc="38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непрерывно растет.</a:t>
            </a:r>
            <a:endParaRPr lang="ru-RU" sz="1200" spc="38" dirty="0">
              <a:solidFill>
                <a:srgbClr val="003A63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63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009DAF8-EE5F-AD4D-943A-D1604A7C1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7" y="0"/>
            <a:ext cx="9144000" cy="5143500"/>
          </a:xfrm>
          <a:prstGeom prst="rect">
            <a:avLst/>
          </a:prstGeom>
        </p:spPr>
      </p:pic>
      <p:graphicFrame>
        <p:nvGraphicFramePr>
          <p:cNvPr id="54" name="Диаграмма 53">
            <a:extLst>
              <a:ext uri="{FF2B5EF4-FFF2-40B4-BE49-F238E27FC236}">
                <a16:creationId xmlns:a16="http://schemas.microsoft.com/office/drawing/2014/main" id="{D3B330B7-F5F1-C34B-9009-1669FA6BCE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7297942"/>
              </p:ext>
            </p:extLst>
          </p:nvPr>
        </p:nvGraphicFramePr>
        <p:xfrm>
          <a:off x="43045" y="924196"/>
          <a:ext cx="7511447" cy="3700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59BCC934-2E15-8047-8E90-4FF74F05C21D}"/>
              </a:ext>
            </a:extLst>
          </p:cNvPr>
          <p:cNvSpPr txBox="1"/>
          <p:nvPr/>
        </p:nvSpPr>
        <p:spPr>
          <a:xfrm>
            <a:off x="88059" y="210465"/>
            <a:ext cx="54158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50" b="1" spc="38" dirty="0">
                <a:solidFill>
                  <a:srgbClr val="BB3C1B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8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073385C-1A6A-AC49-9695-41173355D341}"/>
              </a:ext>
            </a:extLst>
          </p:cNvPr>
          <p:cNvSpPr txBox="1"/>
          <p:nvPr/>
        </p:nvSpPr>
        <p:spPr>
          <a:xfrm>
            <a:off x="778080" y="210465"/>
            <a:ext cx="394710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50" b="1" spc="38" dirty="0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КАЛИНА КРАСНАЯ</a:t>
            </a:r>
            <a:endParaRPr lang="ru-RU" sz="1650" b="1" spc="38" dirty="0">
              <a:solidFill>
                <a:srgbClr val="003A63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  <a:p>
            <a:r>
              <a:rPr lang="ru-RU" sz="1650" b="1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ТОП 10 РАДИОСТАНЦИЙ В РОССИИ</a:t>
            </a:r>
            <a:endParaRPr lang="ru-RU" sz="1650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29" name="Parallelogram 78">
            <a:extLst>
              <a:ext uri="{FF2B5EF4-FFF2-40B4-BE49-F238E27FC236}">
                <a16:creationId xmlns:a16="http://schemas.microsoft.com/office/drawing/2014/main" id="{F1D7B2EB-E650-A042-BBBA-7CB878F91305}"/>
              </a:ext>
            </a:extLst>
          </p:cNvPr>
          <p:cNvSpPr/>
          <p:nvPr/>
        </p:nvSpPr>
        <p:spPr>
          <a:xfrm>
            <a:off x="611806" y="253005"/>
            <a:ext cx="178055" cy="227983"/>
          </a:xfrm>
          <a:prstGeom prst="parallelogram">
            <a:avLst>
              <a:gd name="adj" fmla="val 80977"/>
            </a:avLst>
          </a:prstGeom>
          <a:solidFill>
            <a:srgbClr val="BB3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13" dirty="0"/>
              <a:t> </a:t>
            </a:r>
            <a:endParaRPr lang="x-none" sz="1013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6E94535-0229-D947-8061-0BB5274DD3CB}"/>
              </a:ext>
            </a:extLst>
          </p:cNvPr>
          <p:cNvSpPr txBox="1"/>
          <p:nvPr/>
        </p:nvSpPr>
        <p:spPr>
          <a:xfrm>
            <a:off x="779476" y="4832336"/>
            <a:ext cx="8048875" cy="18466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Источник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: </a:t>
            </a:r>
            <a:r>
              <a:rPr lang="en-US" sz="600" dirty="0" err="1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Mediascope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. </a:t>
            </a:r>
            <a:r>
              <a:rPr lang="ru-RU" sz="600" dirty="0" err="1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Radio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r>
              <a:rPr lang="ru-RU" sz="600" dirty="0" err="1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Index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– Россия (города 100 000+), 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Октябрь 2025 – Март 2026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, </a:t>
            </a:r>
            <a:r>
              <a:rPr lang="ru-RU" sz="600" dirty="0" err="1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Affinity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r>
              <a:rPr lang="ru-RU" sz="600" dirty="0" err="1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Index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 к 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еженедельному охвату, </a:t>
            </a:r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Reach </a:t>
            </a:r>
            <a:r>
              <a:rPr lang="en-US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Weekly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, Мужчины 20-29,</a:t>
            </a:r>
            <a:r>
              <a:rPr lang="en-US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TSL </a:t>
            </a:r>
            <a:r>
              <a:rPr lang="en-US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Weekly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. </a:t>
            </a:r>
            <a:endParaRPr lang="ru-RU" sz="600" dirty="0">
              <a:solidFill>
                <a:schemeClr val="bg1">
                  <a:lumMod val="75000"/>
                </a:schemeClr>
              </a:solidFill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E0E72E-CB1E-6947-8948-3097A8BE0776}"/>
              </a:ext>
            </a:extLst>
          </p:cNvPr>
          <p:cNvSpPr txBox="1"/>
          <p:nvPr/>
        </p:nvSpPr>
        <p:spPr>
          <a:xfrm>
            <a:off x="6962775" y="2409075"/>
            <a:ext cx="2180998" cy="680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75" b="1" dirty="0">
                <a:solidFill>
                  <a:srgbClr val="0042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№2 В РОССИИ ПО АФФИНИТИ СРЕДИ МУЖЧИН 20-29</a:t>
            </a:r>
            <a:endParaRPr lang="ru-RU" sz="1275" b="1" cap="all" dirty="0">
              <a:solidFill>
                <a:schemeClr val="accent5">
                  <a:lumMod val="75000"/>
                </a:schemeClr>
              </a:solidFill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FE824BA-2243-CF4C-8E55-B0BDBB917C2D}"/>
              </a:ext>
            </a:extLst>
          </p:cNvPr>
          <p:cNvSpPr txBox="1"/>
          <p:nvPr/>
        </p:nvSpPr>
        <p:spPr>
          <a:xfrm rot="16200000">
            <a:off x="-179435" y="2583476"/>
            <a:ext cx="208094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75" dirty="0" smtClean="0">
                <a:solidFill>
                  <a:srgbClr val="003A6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Индекс к еженедельному охвату</a:t>
            </a:r>
            <a:endParaRPr lang="ru-RU" sz="675" dirty="0">
              <a:solidFill>
                <a:srgbClr val="003A6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7890469" y="137583"/>
            <a:ext cx="1065355" cy="380986"/>
            <a:chOff x="890437" y="1280102"/>
            <a:chExt cx="3180484" cy="1137387"/>
          </a:xfrm>
        </p:grpSpPr>
        <p:grpSp>
          <p:nvGrpSpPr>
            <p:cNvPr id="20" name="object 16"/>
            <p:cNvGrpSpPr/>
            <p:nvPr/>
          </p:nvGrpSpPr>
          <p:grpSpPr>
            <a:xfrm>
              <a:off x="890437" y="1280637"/>
              <a:ext cx="1107440" cy="1136015"/>
              <a:chOff x="890437" y="1280637"/>
              <a:chExt cx="1107440" cy="1136015"/>
            </a:xfrm>
          </p:grpSpPr>
          <p:pic>
            <p:nvPicPr>
              <p:cNvPr id="24" name="object 17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338580" y="1552683"/>
                <a:ext cx="199847" cy="104080"/>
              </a:xfrm>
              <a:prstGeom prst="rect">
                <a:avLst/>
              </a:prstGeom>
            </p:spPr>
          </p:pic>
          <p:sp>
            <p:nvSpPr>
              <p:cNvPr id="25" name="object 18"/>
              <p:cNvSpPr/>
              <p:nvPr/>
            </p:nvSpPr>
            <p:spPr>
              <a:xfrm>
                <a:off x="1331366" y="1738116"/>
                <a:ext cx="229235" cy="678815"/>
              </a:xfrm>
              <a:custGeom>
                <a:avLst/>
                <a:gdLst/>
                <a:ahLst/>
                <a:cxnLst/>
                <a:rect l="l" t="t" r="r" b="b"/>
                <a:pathLst>
                  <a:path w="229234" h="678814">
                    <a:moveTo>
                      <a:pt x="100091" y="575595"/>
                    </a:moveTo>
                    <a:lnTo>
                      <a:pt x="93766" y="575595"/>
                    </a:lnTo>
                    <a:lnTo>
                      <a:pt x="93766" y="678146"/>
                    </a:lnTo>
                    <a:lnTo>
                      <a:pt x="95735" y="678283"/>
                    </a:lnTo>
                    <a:lnTo>
                      <a:pt x="100091" y="678283"/>
                    </a:lnTo>
                    <a:lnTo>
                      <a:pt x="100091" y="575595"/>
                    </a:lnTo>
                    <a:close/>
                  </a:path>
                  <a:path w="229234" h="678814">
                    <a:moveTo>
                      <a:pt x="135304" y="575595"/>
                    </a:moveTo>
                    <a:lnTo>
                      <a:pt x="128833" y="575595"/>
                    </a:lnTo>
                    <a:lnTo>
                      <a:pt x="128833" y="678283"/>
                    </a:lnTo>
                    <a:lnTo>
                      <a:pt x="131210" y="678283"/>
                    </a:lnTo>
                    <a:lnTo>
                      <a:pt x="133189" y="678146"/>
                    </a:lnTo>
                    <a:lnTo>
                      <a:pt x="135304" y="678146"/>
                    </a:lnTo>
                    <a:lnTo>
                      <a:pt x="135304" y="575595"/>
                    </a:lnTo>
                    <a:close/>
                  </a:path>
                  <a:path w="229234" h="678814">
                    <a:moveTo>
                      <a:pt x="70291" y="575595"/>
                    </a:moveTo>
                    <a:lnTo>
                      <a:pt x="63830" y="575595"/>
                    </a:lnTo>
                    <a:lnTo>
                      <a:pt x="63830" y="676398"/>
                    </a:lnTo>
                    <a:lnTo>
                      <a:pt x="65935" y="676796"/>
                    </a:lnTo>
                    <a:lnTo>
                      <a:pt x="68175" y="676796"/>
                    </a:lnTo>
                    <a:lnTo>
                      <a:pt x="70291" y="676932"/>
                    </a:lnTo>
                    <a:lnTo>
                      <a:pt x="70291" y="575595"/>
                    </a:lnTo>
                    <a:close/>
                  </a:path>
                  <a:path w="229234" h="678814">
                    <a:moveTo>
                      <a:pt x="165230" y="575595"/>
                    </a:moveTo>
                    <a:lnTo>
                      <a:pt x="158770" y="575595"/>
                    </a:lnTo>
                    <a:lnTo>
                      <a:pt x="158770" y="676796"/>
                    </a:lnTo>
                    <a:lnTo>
                      <a:pt x="161010" y="676398"/>
                    </a:lnTo>
                    <a:lnTo>
                      <a:pt x="163125" y="676126"/>
                    </a:lnTo>
                    <a:lnTo>
                      <a:pt x="165230" y="675989"/>
                    </a:lnTo>
                    <a:lnTo>
                      <a:pt x="165230" y="575595"/>
                    </a:lnTo>
                    <a:close/>
                  </a:path>
                  <a:path w="229234" h="678814">
                    <a:moveTo>
                      <a:pt x="41674" y="575595"/>
                    </a:moveTo>
                    <a:lnTo>
                      <a:pt x="35213" y="575595"/>
                    </a:lnTo>
                    <a:lnTo>
                      <a:pt x="35213" y="673016"/>
                    </a:lnTo>
                    <a:lnTo>
                      <a:pt x="37318" y="673414"/>
                    </a:lnTo>
                    <a:lnTo>
                      <a:pt x="39433" y="673686"/>
                    </a:lnTo>
                    <a:lnTo>
                      <a:pt x="41674" y="673822"/>
                    </a:lnTo>
                    <a:lnTo>
                      <a:pt x="41674" y="575595"/>
                    </a:lnTo>
                    <a:close/>
                  </a:path>
                  <a:path w="229234" h="678814">
                    <a:moveTo>
                      <a:pt x="193847" y="575595"/>
                    </a:moveTo>
                    <a:lnTo>
                      <a:pt x="187523" y="575595"/>
                    </a:lnTo>
                    <a:lnTo>
                      <a:pt x="187523" y="673414"/>
                    </a:lnTo>
                    <a:lnTo>
                      <a:pt x="189627" y="673277"/>
                    </a:lnTo>
                    <a:lnTo>
                      <a:pt x="193847" y="672471"/>
                    </a:lnTo>
                    <a:lnTo>
                      <a:pt x="193847" y="575595"/>
                    </a:lnTo>
                    <a:close/>
                  </a:path>
                  <a:path w="229234" h="678814">
                    <a:moveTo>
                      <a:pt x="219563" y="564495"/>
                    </a:moveTo>
                    <a:lnTo>
                      <a:pt x="12533" y="564495"/>
                    </a:lnTo>
                    <a:lnTo>
                      <a:pt x="12533" y="575595"/>
                    </a:lnTo>
                    <a:lnTo>
                      <a:pt x="219563" y="575595"/>
                    </a:lnTo>
                    <a:lnTo>
                      <a:pt x="219563" y="564495"/>
                    </a:lnTo>
                    <a:close/>
                  </a:path>
                  <a:path w="229234" h="678814">
                    <a:moveTo>
                      <a:pt x="41674" y="462341"/>
                    </a:moveTo>
                    <a:lnTo>
                      <a:pt x="35213" y="462341"/>
                    </a:lnTo>
                    <a:lnTo>
                      <a:pt x="35213" y="564495"/>
                    </a:lnTo>
                    <a:lnTo>
                      <a:pt x="41674" y="564495"/>
                    </a:lnTo>
                    <a:lnTo>
                      <a:pt x="41674" y="462341"/>
                    </a:lnTo>
                    <a:close/>
                  </a:path>
                  <a:path w="229234" h="678814">
                    <a:moveTo>
                      <a:pt x="70291" y="462341"/>
                    </a:moveTo>
                    <a:lnTo>
                      <a:pt x="63830" y="462341"/>
                    </a:lnTo>
                    <a:lnTo>
                      <a:pt x="63830" y="564495"/>
                    </a:lnTo>
                    <a:lnTo>
                      <a:pt x="70291" y="564495"/>
                    </a:lnTo>
                    <a:lnTo>
                      <a:pt x="70291" y="462341"/>
                    </a:lnTo>
                    <a:close/>
                  </a:path>
                  <a:path w="229234" h="678814">
                    <a:moveTo>
                      <a:pt x="100091" y="462341"/>
                    </a:moveTo>
                    <a:lnTo>
                      <a:pt x="93766" y="462341"/>
                    </a:lnTo>
                    <a:lnTo>
                      <a:pt x="93766" y="564495"/>
                    </a:lnTo>
                    <a:lnTo>
                      <a:pt x="100091" y="564495"/>
                    </a:lnTo>
                    <a:lnTo>
                      <a:pt x="100091" y="462341"/>
                    </a:lnTo>
                    <a:close/>
                  </a:path>
                  <a:path w="229234" h="678814">
                    <a:moveTo>
                      <a:pt x="135304" y="462341"/>
                    </a:moveTo>
                    <a:lnTo>
                      <a:pt x="128833" y="462341"/>
                    </a:lnTo>
                    <a:lnTo>
                      <a:pt x="128833" y="564495"/>
                    </a:lnTo>
                    <a:lnTo>
                      <a:pt x="135304" y="564495"/>
                    </a:lnTo>
                    <a:lnTo>
                      <a:pt x="135304" y="462341"/>
                    </a:lnTo>
                    <a:close/>
                  </a:path>
                  <a:path w="229234" h="678814">
                    <a:moveTo>
                      <a:pt x="165230" y="462341"/>
                    </a:moveTo>
                    <a:lnTo>
                      <a:pt x="158770" y="462341"/>
                    </a:lnTo>
                    <a:lnTo>
                      <a:pt x="158770" y="564495"/>
                    </a:lnTo>
                    <a:lnTo>
                      <a:pt x="165230" y="564495"/>
                    </a:lnTo>
                    <a:lnTo>
                      <a:pt x="165230" y="462341"/>
                    </a:lnTo>
                    <a:close/>
                  </a:path>
                  <a:path w="229234" h="678814">
                    <a:moveTo>
                      <a:pt x="193847" y="462341"/>
                    </a:moveTo>
                    <a:lnTo>
                      <a:pt x="187523" y="462341"/>
                    </a:lnTo>
                    <a:lnTo>
                      <a:pt x="187523" y="564495"/>
                    </a:lnTo>
                    <a:lnTo>
                      <a:pt x="193847" y="564495"/>
                    </a:lnTo>
                    <a:lnTo>
                      <a:pt x="193847" y="462341"/>
                    </a:lnTo>
                    <a:close/>
                  </a:path>
                  <a:path w="229234" h="678814">
                    <a:moveTo>
                      <a:pt x="219563" y="451242"/>
                    </a:moveTo>
                    <a:lnTo>
                      <a:pt x="12533" y="451242"/>
                    </a:lnTo>
                    <a:lnTo>
                      <a:pt x="12533" y="462341"/>
                    </a:lnTo>
                    <a:lnTo>
                      <a:pt x="219563" y="462341"/>
                    </a:lnTo>
                    <a:lnTo>
                      <a:pt x="219563" y="451242"/>
                    </a:lnTo>
                    <a:close/>
                  </a:path>
                  <a:path w="229234" h="678814">
                    <a:moveTo>
                      <a:pt x="41674" y="323518"/>
                    </a:moveTo>
                    <a:lnTo>
                      <a:pt x="35213" y="323518"/>
                    </a:lnTo>
                    <a:lnTo>
                      <a:pt x="35213" y="451242"/>
                    </a:lnTo>
                    <a:lnTo>
                      <a:pt x="41674" y="451242"/>
                    </a:lnTo>
                    <a:lnTo>
                      <a:pt x="41674" y="323518"/>
                    </a:lnTo>
                    <a:close/>
                  </a:path>
                  <a:path w="229234" h="678814">
                    <a:moveTo>
                      <a:pt x="42196" y="180633"/>
                    </a:moveTo>
                    <a:lnTo>
                      <a:pt x="35737" y="180633"/>
                    </a:lnTo>
                    <a:lnTo>
                      <a:pt x="63800" y="432981"/>
                    </a:lnTo>
                    <a:lnTo>
                      <a:pt x="63830" y="451242"/>
                    </a:lnTo>
                    <a:lnTo>
                      <a:pt x="70291" y="451242"/>
                    </a:lnTo>
                    <a:lnTo>
                      <a:pt x="70291" y="432981"/>
                    </a:lnTo>
                    <a:lnTo>
                      <a:pt x="62249" y="363297"/>
                    </a:lnTo>
                    <a:lnTo>
                      <a:pt x="42196" y="180633"/>
                    </a:lnTo>
                    <a:close/>
                  </a:path>
                  <a:path w="229234" h="678814">
                    <a:moveTo>
                      <a:pt x="44471" y="34909"/>
                    </a:moveTo>
                    <a:lnTo>
                      <a:pt x="38375" y="34909"/>
                    </a:lnTo>
                    <a:lnTo>
                      <a:pt x="83871" y="363297"/>
                    </a:lnTo>
                    <a:lnTo>
                      <a:pt x="93728" y="432981"/>
                    </a:lnTo>
                    <a:lnTo>
                      <a:pt x="93766" y="451242"/>
                    </a:lnTo>
                    <a:lnTo>
                      <a:pt x="100091" y="451242"/>
                    </a:lnTo>
                    <a:lnTo>
                      <a:pt x="100091" y="432981"/>
                    </a:lnTo>
                    <a:lnTo>
                      <a:pt x="90468" y="363297"/>
                    </a:lnTo>
                    <a:lnTo>
                      <a:pt x="44471" y="34909"/>
                    </a:lnTo>
                    <a:close/>
                  </a:path>
                  <a:path w="229234" h="678814">
                    <a:moveTo>
                      <a:pt x="207826" y="0"/>
                    </a:moveTo>
                    <a:lnTo>
                      <a:pt x="186465" y="24491"/>
                    </a:lnTo>
                    <a:lnTo>
                      <a:pt x="186863" y="26794"/>
                    </a:lnTo>
                    <a:lnTo>
                      <a:pt x="187523" y="28962"/>
                    </a:lnTo>
                    <a:lnTo>
                      <a:pt x="139126" y="363297"/>
                    </a:lnTo>
                    <a:lnTo>
                      <a:pt x="128873" y="432981"/>
                    </a:lnTo>
                    <a:lnTo>
                      <a:pt x="128833" y="451242"/>
                    </a:lnTo>
                    <a:lnTo>
                      <a:pt x="135304" y="451242"/>
                    </a:lnTo>
                    <a:lnTo>
                      <a:pt x="135344" y="432981"/>
                    </a:lnTo>
                    <a:lnTo>
                      <a:pt x="145587" y="363297"/>
                    </a:lnTo>
                    <a:lnTo>
                      <a:pt x="192926" y="37485"/>
                    </a:lnTo>
                    <a:lnTo>
                      <a:pt x="222783" y="37485"/>
                    </a:lnTo>
                    <a:lnTo>
                      <a:pt x="227499" y="30430"/>
                    </a:lnTo>
                    <a:lnTo>
                      <a:pt x="229186" y="21926"/>
                    </a:lnTo>
                    <a:lnTo>
                      <a:pt x="227499" y="13420"/>
                    </a:lnTo>
                    <a:lnTo>
                      <a:pt x="222908" y="6447"/>
                    </a:lnTo>
                    <a:lnTo>
                      <a:pt x="216115" y="1732"/>
                    </a:lnTo>
                    <a:lnTo>
                      <a:pt x="207826" y="0"/>
                    </a:lnTo>
                    <a:close/>
                  </a:path>
                  <a:path w="229234" h="678814">
                    <a:moveTo>
                      <a:pt x="207826" y="142477"/>
                    </a:moveTo>
                    <a:lnTo>
                      <a:pt x="199536" y="144188"/>
                    </a:lnTo>
                    <a:lnTo>
                      <a:pt x="192744" y="148856"/>
                    </a:lnTo>
                    <a:lnTo>
                      <a:pt x="188152" y="155782"/>
                    </a:lnTo>
                    <a:lnTo>
                      <a:pt x="186465" y="164267"/>
                    </a:lnTo>
                    <a:lnTo>
                      <a:pt x="186520" y="167240"/>
                    </a:lnTo>
                    <a:lnTo>
                      <a:pt x="186989" y="169544"/>
                    </a:lnTo>
                    <a:lnTo>
                      <a:pt x="187920" y="171837"/>
                    </a:lnTo>
                    <a:lnTo>
                      <a:pt x="187834" y="172886"/>
                    </a:lnTo>
                    <a:lnTo>
                      <a:pt x="166549" y="363297"/>
                    </a:lnTo>
                    <a:lnTo>
                      <a:pt x="158800" y="432981"/>
                    </a:lnTo>
                    <a:lnTo>
                      <a:pt x="158770" y="451242"/>
                    </a:lnTo>
                    <a:lnTo>
                      <a:pt x="165230" y="451242"/>
                    </a:lnTo>
                    <a:lnTo>
                      <a:pt x="165261" y="432981"/>
                    </a:lnTo>
                    <a:lnTo>
                      <a:pt x="173146" y="363297"/>
                    </a:lnTo>
                    <a:lnTo>
                      <a:pt x="193449" y="180633"/>
                    </a:lnTo>
                    <a:lnTo>
                      <a:pt x="221752" y="180633"/>
                    </a:lnTo>
                    <a:lnTo>
                      <a:pt x="222908" y="179842"/>
                    </a:lnTo>
                    <a:lnTo>
                      <a:pt x="227499" y="172886"/>
                    </a:lnTo>
                    <a:lnTo>
                      <a:pt x="229186" y="164267"/>
                    </a:lnTo>
                    <a:lnTo>
                      <a:pt x="227499" y="155782"/>
                    </a:lnTo>
                    <a:lnTo>
                      <a:pt x="222908" y="148856"/>
                    </a:lnTo>
                    <a:lnTo>
                      <a:pt x="216115" y="144188"/>
                    </a:lnTo>
                    <a:lnTo>
                      <a:pt x="207826" y="142477"/>
                    </a:lnTo>
                    <a:close/>
                  </a:path>
                  <a:path w="229234" h="678814">
                    <a:moveTo>
                      <a:pt x="207826" y="285090"/>
                    </a:moveTo>
                    <a:lnTo>
                      <a:pt x="199536" y="286821"/>
                    </a:lnTo>
                    <a:lnTo>
                      <a:pt x="192744" y="291533"/>
                    </a:lnTo>
                    <a:lnTo>
                      <a:pt x="188152" y="298502"/>
                    </a:lnTo>
                    <a:lnTo>
                      <a:pt x="186465" y="307006"/>
                    </a:lnTo>
                    <a:lnTo>
                      <a:pt x="186465" y="309309"/>
                    </a:lnTo>
                    <a:lnTo>
                      <a:pt x="186863" y="311749"/>
                    </a:lnTo>
                    <a:lnTo>
                      <a:pt x="187408" y="313644"/>
                    </a:lnTo>
                    <a:lnTo>
                      <a:pt x="187523" y="451242"/>
                    </a:lnTo>
                    <a:lnTo>
                      <a:pt x="193847" y="451242"/>
                    </a:lnTo>
                    <a:lnTo>
                      <a:pt x="193847" y="323518"/>
                    </a:lnTo>
                    <a:lnTo>
                      <a:pt x="221304" y="323518"/>
                    </a:lnTo>
                    <a:lnTo>
                      <a:pt x="222908" y="322416"/>
                    </a:lnTo>
                    <a:lnTo>
                      <a:pt x="227499" y="315491"/>
                    </a:lnTo>
                    <a:lnTo>
                      <a:pt x="229186" y="307006"/>
                    </a:lnTo>
                    <a:lnTo>
                      <a:pt x="227487" y="298483"/>
                    </a:lnTo>
                    <a:lnTo>
                      <a:pt x="222908" y="291533"/>
                    </a:lnTo>
                    <a:lnTo>
                      <a:pt x="216115" y="286821"/>
                    </a:lnTo>
                    <a:lnTo>
                      <a:pt x="207826" y="285090"/>
                    </a:lnTo>
                    <a:close/>
                  </a:path>
                  <a:path w="229234" h="678814">
                    <a:moveTo>
                      <a:pt x="21234" y="285090"/>
                    </a:moveTo>
                    <a:lnTo>
                      <a:pt x="13591" y="285090"/>
                    </a:lnTo>
                    <a:lnTo>
                      <a:pt x="6858" y="289017"/>
                    </a:lnTo>
                    <a:lnTo>
                      <a:pt x="3036" y="295237"/>
                    </a:lnTo>
                    <a:lnTo>
                      <a:pt x="927" y="298502"/>
                    </a:lnTo>
                    <a:lnTo>
                      <a:pt x="0" y="302545"/>
                    </a:lnTo>
                    <a:lnTo>
                      <a:pt x="19" y="309309"/>
                    </a:lnTo>
                    <a:lnTo>
                      <a:pt x="272" y="311069"/>
                    </a:lnTo>
                    <a:lnTo>
                      <a:pt x="795" y="313100"/>
                    </a:lnTo>
                    <a:lnTo>
                      <a:pt x="1193" y="315131"/>
                    </a:lnTo>
                    <a:lnTo>
                      <a:pt x="3036" y="318649"/>
                    </a:lnTo>
                    <a:lnTo>
                      <a:pt x="6858" y="324733"/>
                    </a:lnTo>
                    <a:lnTo>
                      <a:pt x="13591" y="328796"/>
                    </a:lnTo>
                    <a:lnTo>
                      <a:pt x="26512" y="328796"/>
                    </a:lnTo>
                    <a:lnTo>
                      <a:pt x="31391" y="326764"/>
                    </a:lnTo>
                    <a:lnTo>
                      <a:pt x="35213" y="323518"/>
                    </a:lnTo>
                    <a:lnTo>
                      <a:pt x="41674" y="323518"/>
                    </a:lnTo>
                    <a:lnTo>
                      <a:pt x="41674" y="313644"/>
                    </a:lnTo>
                    <a:lnTo>
                      <a:pt x="42197" y="311477"/>
                    </a:lnTo>
                    <a:lnTo>
                      <a:pt x="42595" y="309309"/>
                    </a:lnTo>
                    <a:lnTo>
                      <a:pt x="42595" y="307006"/>
                    </a:lnTo>
                    <a:lnTo>
                      <a:pt x="40896" y="298483"/>
                    </a:lnTo>
                    <a:lnTo>
                      <a:pt x="36316" y="291533"/>
                    </a:lnTo>
                    <a:lnTo>
                      <a:pt x="29524" y="286821"/>
                    </a:lnTo>
                    <a:lnTo>
                      <a:pt x="21234" y="285090"/>
                    </a:lnTo>
                    <a:close/>
                  </a:path>
                  <a:path w="229234" h="678814">
                    <a:moveTo>
                      <a:pt x="221304" y="323518"/>
                    </a:moveTo>
                    <a:lnTo>
                      <a:pt x="193847" y="323518"/>
                    </a:lnTo>
                    <a:lnTo>
                      <a:pt x="197543" y="326764"/>
                    </a:lnTo>
                    <a:lnTo>
                      <a:pt x="202548" y="328796"/>
                    </a:lnTo>
                    <a:lnTo>
                      <a:pt x="207826" y="328796"/>
                    </a:lnTo>
                    <a:lnTo>
                      <a:pt x="216115" y="327084"/>
                    </a:lnTo>
                    <a:lnTo>
                      <a:pt x="221304" y="323518"/>
                    </a:lnTo>
                    <a:close/>
                  </a:path>
                  <a:path w="229234" h="678814">
                    <a:moveTo>
                      <a:pt x="21234" y="142477"/>
                    </a:moveTo>
                    <a:lnTo>
                      <a:pt x="12965" y="144188"/>
                    </a:lnTo>
                    <a:lnTo>
                      <a:pt x="6215" y="148856"/>
                    </a:lnTo>
                    <a:lnTo>
                      <a:pt x="1667" y="155782"/>
                    </a:lnTo>
                    <a:lnTo>
                      <a:pt x="0" y="164267"/>
                    </a:lnTo>
                    <a:lnTo>
                      <a:pt x="1667" y="172886"/>
                    </a:lnTo>
                    <a:lnTo>
                      <a:pt x="6215" y="179842"/>
                    </a:lnTo>
                    <a:lnTo>
                      <a:pt x="12965" y="184490"/>
                    </a:lnTo>
                    <a:lnTo>
                      <a:pt x="21234" y="186182"/>
                    </a:lnTo>
                    <a:lnTo>
                      <a:pt x="26910" y="186182"/>
                    </a:lnTo>
                    <a:lnTo>
                      <a:pt x="31789" y="184151"/>
                    </a:lnTo>
                    <a:lnTo>
                      <a:pt x="35737" y="180633"/>
                    </a:lnTo>
                    <a:lnTo>
                      <a:pt x="42196" y="180633"/>
                    </a:lnTo>
                    <a:lnTo>
                      <a:pt x="41346" y="172886"/>
                    </a:lnTo>
                    <a:lnTo>
                      <a:pt x="41402" y="171837"/>
                    </a:lnTo>
                    <a:lnTo>
                      <a:pt x="42101" y="169544"/>
                    </a:lnTo>
                    <a:lnTo>
                      <a:pt x="42595" y="167240"/>
                    </a:lnTo>
                    <a:lnTo>
                      <a:pt x="42595" y="164267"/>
                    </a:lnTo>
                    <a:lnTo>
                      <a:pt x="40908" y="155782"/>
                    </a:lnTo>
                    <a:lnTo>
                      <a:pt x="36316" y="148856"/>
                    </a:lnTo>
                    <a:lnTo>
                      <a:pt x="29524" y="144188"/>
                    </a:lnTo>
                    <a:lnTo>
                      <a:pt x="21234" y="142477"/>
                    </a:lnTo>
                    <a:close/>
                  </a:path>
                  <a:path w="229234" h="678814">
                    <a:moveTo>
                      <a:pt x="221752" y="180633"/>
                    </a:moveTo>
                    <a:lnTo>
                      <a:pt x="193449" y="180633"/>
                    </a:lnTo>
                    <a:lnTo>
                      <a:pt x="197020" y="184151"/>
                    </a:lnTo>
                    <a:lnTo>
                      <a:pt x="202150" y="186182"/>
                    </a:lnTo>
                    <a:lnTo>
                      <a:pt x="207826" y="186182"/>
                    </a:lnTo>
                    <a:lnTo>
                      <a:pt x="216115" y="184490"/>
                    </a:lnTo>
                    <a:lnTo>
                      <a:pt x="221752" y="180633"/>
                    </a:lnTo>
                    <a:close/>
                  </a:path>
                  <a:path w="229234" h="678814">
                    <a:moveTo>
                      <a:pt x="21234" y="0"/>
                    </a:moveTo>
                    <a:lnTo>
                      <a:pt x="12965" y="1732"/>
                    </a:lnTo>
                    <a:lnTo>
                      <a:pt x="6215" y="6447"/>
                    </a:lnTo>
                    <a:lnTo>
                      <a:pt x="1667" y="13420"/>
                    </a:lnTo>
                    <a:lnTo>
                      <a:pt x="0" y="21926"/>
                    </a:lnTo>
                    <a:lnTo>
                      <a:pt x="1667" y="30430"/>
                    </a:lnTo>
                    <a:lnTo>
                      <a:pt x="6215" y="37399"/>
                    </a:lnTo>
                    <a:lnTo>
                      <a:pt x="12965" y="42110"/>
                    </a:lnTo>
                    <a:lnTo>
                      <a:pt x="21234" y="43841"/>
                    </a:lnTo>
                    <a:lnTo>
                      <a:pt x="28355" y="43841"/>
                    </a:lnTo>
                    <a:lnTo>
                      <a:pt x="34417" y="40459"/>
                    </a:lnTo>
                    <a:lnTo>
                      <a:pt x="38375" y="34909"/>
                    </a:lnTo>
                    <a:lnTo>
                      <a:pt x="44471" y="34909"/>
                    </a:lnTo>
                    <a:lnTo>
                      <a:pt x="42595" y="21517"/>
                    </a:lnTo>
                    <a:lnTo>
                      <a:pt x="40818" y="13075"/>
                    </a:lnTo>
                    <a:lnTo>
                      <a:pt x="36171" y="6243"/>
                    </a:lnTo>
                    <a:lnTo>
                      <a:pt x="29396" y="1668"/>
                    </a:lnTo>
                    <a:lnTo>
                      <a:pt x="21234" y="0"/>
                    </a:lnTo>
                    <a:close/>
                  </a:path>
                  <a:path w="229234" h="678814">
                    <a:moveTo>
                      <a:pt x="222783" y="37485"/>
                    </a:moveTo>
                    <a:lnTo>
                      <a:pt x="192926" y="37485"/>
                    </a:lnTo>
                    <a:lnTo>
                      <a:pt x="196622" y="41401"/>
                    </a:lnTo>
                    <a:lnTo>
                      <a:pt x="201889" y="43841"/>
                    </a:lnTo>
                    <a:lnTo>
                      <a:pt x="207826" y="43841"/>
                    </a:lnTo>
                    <a:lnTo>
                      <a:pt x="216115" y="42110"/>
                    </a:lnTo>
                    <a:lnTo>
                      <a:pt x="222783" y="37485"/>
                    </a:lnTo>
                    <a:close/>
                  </a:path>
                </a:pathLst>
              </a:custGeom>
              <a:solidFill>
                <a:srgbClr val="ED1B3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19"/>
              <p:cNvSpPr/>
              <p:nvPr/>
            </p:nvSpPr>
            <p:spPr>
              <a:xfrm>
                <a:off x="890437" y="1280637"/>
                <a:ext cx="1107440" cy="1125855"/>
              </a:xfrm>
              <a:custGeom>
                <a:avLst/>
                <a:gdLst/>
                <a:ahLst/>
                <a:cxnLst/>
                <a:rect l="l" t="t" r="r" b="b"/>
                <a:pathLst>
                  <a:path w="1107439" h="1125855">
                    <a:moveTo>
                      <a:pt x="553553" y="0"/>
                    </a:moveTo>
                    <a:lnTo>
                      <a:pt x="505776" y="2085"/>
                    </a:lnTo>
                    <a:lnTo>
                      <a:pt x="459130" y="8228"/>
                    </a:lnTo>
                    <a:lnTo>
                      <a:pt x="413781" y="18257"/>
                    </a:lnTo>
                    <a:lnTo>
                      <a:pt x="369896" y="32002"/>
                    </a:lnTo>
                    <a:lnTo>
                      <a:pt x="327639" y="49292"/>
                    </a:lnTo>
                    <a:lnTo>
                      <a:pt x="287178" y="69956"/>
                    </a:lnTo>
                    <a:lnTo>
                      <a:pt x="248677" y="93824"/>
                    </a:lnTo>
                    <a:lnTo>
                      <a:pt x="212303" y="120725"/>
                    </a:lnTo>
                    <a:lnTo>
                      <a:pt x="178222" y="150488"/>
                    </a:lnTo>
                    <a:lnTo>
                      <a:pt x="146599" y="182943"/>
                    </a:lnTo>
                    <a:lnTo>
                      <a:pt x="117601" y="217918"/>
                    </a:lnTo>
                    <a:lnTo>
                      <a:pt x="91393" y="255243"/>
                    </a:lnTo>
                    <a:lnTo>
                      <a:pt x="68141" y="294748"/>
                    </a:lnTo>
                    <a:lnTo>
                      <a:pt x="48011" y="336261"/>
                    </a:lnTo>
                    <a:lnTo>
                      <a:pt x="31169" y="379613"/>
                    </a:lnTo>
                    <a:lnTo>
                      <a:pt x="17781" y="424631"/>
                    </a:lnTo>
                    <a:lnTo>
                      <a:pt x="8013" y="471146"/>
                    </a:lnTo>
                    <a:lnTo>
                      <a:pt x="2031" y="518987"/>
                    </a:lnTo>
                    <a:lnTo>
                      <a:pt x="0" y="567982"/>
                    </a:lnTo>
                    <a:lnTo>
                      <a:pt x="2219" y="619221"/>
                    </a:lnTo>
                    <a:lnTo>
                      <a:pt x="8751" y="669187"/>
                    </a:lnTo>
                    <a:lnTo>
                      <a:pt x="19407" y="717682"/>
                    </a:lnTo>
                    <a:lnTo>
                      <a:pt x="33996" y="764512"/>
                    </a:lnTo>
                    <a:lnTo>
                      <a:pt x="52331" y="809482"/>
                    </a:lnTo>
                    <a:lnTo>
                      <a:pt x="74220" y="852397"/>
                    </a:lnTo>
                    <a:lnTo>
                      <a:pt x="99476" y="893060"/>
                    </a:lnTo>
                    <a:lnTo>
                      <a:pt x="127908" y="931276"/>
                    </a:lnTo>
                    <a:lnTo>
                      <a:pt x="159327" y="966851"/>
                    </a:lnTo>
                    <a:lnTo>
                      <a:pt x="193545" y="999588"/>
                    </a:lnTo>
                    <a:lnTo>
                      <a:pt x="230371" y="1029292"/>
                    </a:lnTo>
                    <a:lnTo>
                      <a:pt x="269616" y="1055768"/>
                    </a:lnTo>
                    <a:lnTo>
                      <a:pt x="311091" y="1078821"/>
                    </a:lnTo>
                    <a:lnTo>
                      <a:pt x="354606" y="1098255"/>
                    </a:lnTo>
                    <a:lnTo>
                      <a:pt x="399973" y="1113874"/>
                    </a:lnTo>
                    <a:lnTo>
                      <a:pt x="447002" y="1125484"/>
                    </a:lnTo>
                    <a:lnTo>
                      <a:pt x="447002" y="890915"/>
                    </a:lnTo>
                    <a:lnTo>
                      <a:pt x="404992" y="820812"/>
                    </a:lnTo>
                    <a:lnTo>
                      <a:pt x="405558" y="779452"/>
                    </a:lnTo>
                    <a:lnTo>
                      <a:pt x="397987" y="779452"/>
                    </a:lnTo>
                    <a:lnTo>
                      <a:pt x="397987" y="780227"/>
                    </a:lnTo>
                    <a:lnTo>
                      <a:pt x="390165" y="790321"/>
                    </a:lnTo>
                    <a:lnTo>
                      <a:pt x="382255" y="796153"/>
                    </a:lnTo>
                    <a:lnTo>
                      <a:pt x="369483" y="799943"/>
                    </a:lnTo>
                    <a:lnTo>
                      <a:pt x="347078" y="803912"/>
                    </a:lnTo>
                    <a:lnTo>
                      <a:pt x="341830" y="798932"/>
                    </a:lnTo>
                    <a:lnTo>
                      <a:pt x="339134" y="793166"/>
                    </a:lnTo>
                    <a:lnTo>
                      <a:pt x="338142" y="782921"/>
                    </a:lnTo>
                    <a:lnTo>
                      <a:pt x="338000" y="764500"/>
                    </a:lnTo>
                    <a:lnTo>
                      <a:pt x="339418" y="744957"/>
                    </a:lnTo>
                    <a:lnTo>
                      <a:pt x="342539" y="732824"/>
                    </a:lnTo>
                    <a:lnTo>
                      <a:pt x="345659" y="726626"/>
                    </a:lnTo>
                    <a:lnTo>
                      <a:pt x="347078" y="724888"/>
                    </a:lnTo>
                    <a:lnTo>
                      <a:pt x="371240" y="731324"/>
                    </a:lnTo>
                    <a:lnTo>
                      <a:pt x="386939" y="739234"/>
                    </a:lnTo>
                    <a:lnTo>
                      <a:pt x="395435" y="745942"/>
                    </a:lnTo>
                    <a:lnTo>
                      <a:pt x="397987" y="748773"/>
                    </a:lnTo>
                    <a:lnTo>
                      <a:pt x="397987" y="749547"/>
                    </a:lnTo>
                    <a:lnTo>
                      <a:pt x="405558" y="749547"/>
                    </a:lnTo>
                    <a:lnTo>
                      <a:pt x="405252" y="696804"/>
                    </a:lnTo>
                    <a:lnTo>
                      <a:pt x="404239" y="636923"/>
                    </a:lnTo>
                    <a:lnTo>
                      <a:pt x="389475" y="636923"/>
                    </a:lnTo>
                    <a:lnTo>
                      <a:pt x="389475" y="637697"/>
                    </a:lnTo>
                    <a:lnTo>
                      <a:pt x="381758" y="647898"/>
                    </a:lnTo>
                    <a:lnTo>
                      <a:pt x="373883" y="653766"/>
                    </a:lnTo>
                    <a:lnTo>
                      <a:pt x="361077" y="657524"/>
                    </a:lnTo>
                    <a:lnTo>
                      <a:pt x="338565" y="661393"/>
                    </a:lnTo>
                    <a:lnTo>
                      <a:pt x="333311" y="656295"/>
                    </a:lnTo>
                    <a:lnTo>
                      <a:pt x="330612" y="650489"/>
                    </a:lnTo>
                    <a:lnTo>
                      <a:pt x="329618" y="640279"/>
                    </a:lnTo>
                    <a:lnTo>
                      <a:pt x="329476" y="621970"/>
                    </a:lnTo>
                    <a:lnTo>
                      <a:pt x="330896" y="602456"/>
                    </a:lnTo>
                    <a:lnTo>
                      <a:pt x="334021" y="590389"/>
                    </a:lnTo>
                    <a:lnTo>
                      <a:pt x="337145" y="584256"/>
                    </a:lnTo>
                    <a:lnTo>
                      <a:pt x="338565" y="582547"/>
                    </a:lnTo>
                    <a:lnTo>
                      <a:pt x="362807" y="588874"/>
                    </a:lnTo>
                    <a:lnTo>
                      <a:pt x="378497" y="596727"/>
                    </a:lnTo>
                    <a:lnTo>
                      <a:pt x="386949" y="603415"/>
                    </a:lnTo>
                    <a:lnTo>
                      <a:pt x="389475" y="606243"/>
                    </a:lnTo>
                    <a:lnTo>
                      <a:pt x="389475" y="607018"/>
                    </a:lnTo>
                    <a:lnTo>
                      <a:pt x="403097" y="607018"/>
                    </a:lnTo>
                    <a:lnTo>
                      <a:pt x="401959" y="577896"/>
                    </a:lnTo>
                    <a:lnTo>
                      <a:pt x="400499" y="549103"/>
                    </a:lnTo>
                    <a:lnTo>
                      <a:pt x="398684" y="521111"/>
                    </a:lnTo>
                    <a:lnTo>
                      <a:pt x="396480" y="494393"/>
                    </a:lnTo>
                    <a:lnTo>
                      <a:pt x="383234" y="494393"/>
                    </a:lnTo>
                    <a:lnTo>
                      <a:pt x="383234" y="495168"/>
                    </a:lnTo>
                    <a:lnTo>
                      <a:pt x="375627" y="505368"/>
                    </a:lnTo>
                    <a:lnTo>
                      <a:pt x="367808" y="511235"/>
                    </a:lnTo>
                    <a:lnTo>
                      <a:pt x="355021" y="514990"/>
                    </a:lnTo>
                    <a:lnTo>
                      <a:pt x="332513" y="518853"/>
                    </a:lnTo>
                    <a:lnTo>
                      <a:pt x="327259" y="513873"/>
                    </a:lnTo>
                    <a:lnTo>
                      <a:pt x="324560" y="508107"/>
                    </a:lnTo>
                    <a:lnTo>
                      <a:pt x="323566" y="497861"/>
                    </a:lnTo>
                    <a:lnTo>
                      <a:pt x="323424" y="479440"/>
                    </a:lnTo>
                    <a:lnTo>
                      <a:pt x="324844" y="459927"/>
                    </a:lnTo>
                    <a:lnTo>
                      <a:pt x="327969" y="447859"/>
                    </a:lnTo>
                    <a:lnTo>
                      <a:pt x="331093" y="441726"/>
                    </a:lnTo>
                    <a:lnTo>
                      <a:pt x="332513" y="440018"/>
                    </a:lnTo>
                    <a:lnTo>
                      <a:pt x="356725" y="446339"/>
                    </a:lnTo>
                    <a:lnTo>
                      <a:pt x="372351" y="454194"/>
                    </a:lnTo>
                    <a:lnTo>
                      <a:pt x="380738" y="460884"/>
                    </a:lnTo>
                    <a:lnTo>
                      <a:pt x="383234" y="463713"/>
                    </a:lnTo>
                    <a:lnTo>
                      <a:pt x="383234" y="464488"/>
                    </a:lnTo>
                    <a:lnTo>
                      <a:pt x="393255" y="464488"/>
                    </a:lnTo>
                    <a:lnTo>
                      <a:pt x="390256" y="443317"/>
                    </a:lnTo>
                    <a:lnTo>
                      <a:pt x="388603" y="433571"/>
                    </a:lnTo>
                    <a:lnTo>
                      <a:pt x="386825" y="424479"/>
                    </a:lnTo>
                    <a:lnTo>
                      <a:pt x="381530" y="370832"/>
                    </a:lnTo>
                    <a:lnTo>
                      <a:pt x="391740" y="342246"/>
                    </a:lnTo>
                    <a:lnTo>
                      <a:pt x="414022" y="333493"/>
                    </a:lnTo>
                    <a:lnTo>
                      <a:pt x="444945" y="339346"/>
                    </a:lnTo>
                    <a:lnTo>
                      <a:pt x="481074" y="354575"/>
                    </a:lnTo>
                    <a:lnTo>
                      <a:pt x="517376" y="356198"/>
                    </a:lnTo>
                    <a:lnTo>
                      <a:pt x="557576" y="335627"/>
                    </a:lnTo>
                    <a:lnTo>
                      <a:pt x="597396" y="302594"/>
                    </a:lnTo>
                    <a:lnTo>
                      <a:pt x="632555" y="266830"/>
                    </a:lnTo>
                    <a:lnTo>
                      <a:pt x="658775" y="238066"/>
                    </a:lnTo>
                    <a:lnTo>
                      <a:pt x="681999" y="219034"/>
                    </a:lnTo>
                    <a:lnTo>
                      <a:pt x="706859" y="209921"/>
                    </a:lnTo>
                    <a:lnTo>
                      <a:pt x="727451" y="216635"/>
                    </a:lnTo>
                    <a:lnTo>
                      <a:pt x="737868" y="245086"/>
                    </a:lnTo>
                    <a:lnTo>
                      <a:pt x="732208" y="301184"/>
                    </a:lnTo>
                    <a:lnTo>
                      <a:pt x="729361" y="315710"/>
                    </a:lnTo>
                    <a:lnTo>
                      <a:pt x="726764" y="332347"/>
                    </a:lnTo>
                    <a:lnTo>
                      <a:pt x="722176" y="371088"/>
                    </a:lnTo>
                    <a:lnTo>
                      <a:pt x="718580" y="415601"/>
                    </a:lnTo>
                    <a:lnTo>
                      <a:pt x="715548" y="464488"/>
                    </a:lnTo>
                    <a:lnTo>
                      <a:pt x="723684" y="464488"/>
                    </a:lnTo>
                    <a:lnTo>
                      <a:pt x="723684" y="463713"/>
                    </a:lnTo>
                    <a:lnTo>
                      <a:pt x="731512" y="453507"/>
                    </a:lnTo>
                    <a:lnTo>
                      <a:pt x="739425" y="447636"/>
                    </a:lnTo>
                    <a:lnTo>
                      <a:pt x="752194" y="443880"/>
                    </a:lnTo>
                    <a:lnTo>
                      <a:pt x="774594" y="440018"/>
                    </a:lnTo>
                    <a:lnTo>
                      <a:pt x="779957" y="445004"/>
                    </a:lnTo>
                    <a:lnTo>
                      <a:pt x="782711" y="450772"/>
                    </a:lnTo>
                    <a:lnTo>
                      <a:pt x="783726" y="461019"/>
                    </a:lnTo>
                    <a:lnTo>
                      <a:pt x="783871" y="479440"/>
                    </a:lnTo>
                    <a:lnTo>
                      <a:pt x="782421" y="498952"/>
                    </a:lnTo>
                    <a:lnTo>
                      <a:pt x="779232" y="511017"/>
                    </a:lnTo>
                    <a:lnTo>
                      <a:pt x="776043" y="517146"/>
                    </a:lnTo>
                    <a:lnTo>
                      <a:pt x="774594" y="518853"/>
                    </a:lnTo>
                    <a:lnTo>
                      <a:pt x="750436" y="512532"/>
                    </a:lnTo>
                    <a:lnTo>
                      <a:pt x="734736" y="504682"/>
                    </a:lnTo>
                    <a:lnTo>
                      <a:pt x="726238" y="497995"/>
                    </a:lnTo>
                    <a:lnTo>
                      <a:pt x="723684" y="495168"/>
                    </a:lnTo>
                    <a:lnTo>
                      <a:pt x="723684" y="494393"/>
                    </a:lnTo>
                    <a:lnTo>
                      <a:pt x="714229" y="494393"/>
                    </a:lnTo>
                    <a:lnTo>
                      <a:pt x="712051" y="550847"/>
                    </a:lnTo>
                    <a:lnTo>
                      <a:pt x="710439" y="607018"/>
                    </a:lnTo>
                    <a:lnTo>
                      <a:pt x="716501" y="607018"/>
                    </a:lnTo>
                    <a:lnTo>
                      <a:pt x="716501" y="606243"/>
                    </a:lnTo>
                    <a:lnTo>
                      <a:pt x="724214" y="596042"/>
                    </a:lnTo>
                    <a:lnTo>
                      <a:pt x="732068" y="590174"/>
                    </a:lnTo>
                    <a:lnTo>
                      <a:pt x="744815" y="586416"/>
                    </a:lnTo>
                    <a:lnTo>
                      <a:pt x="767212" y="582547"/>
                    </a:lnTo>
                    <a:lnTo>
                      <a:pt x="772575" y="587533"/>
                    </a:lnTo>
                    <a:lnTo>
                      <a:pt x="775329" y="593302"/>
                    </a:lnTo>
                    <a:lnTo>
                      <a:pt x="776344" y="603549"/>
                    </a:lnTo>
                    <a:lnTo>
                      <a:pt x="776489" y="621970"/>
                    </a:lnTo>
                    <a:lnTo>
                      <a:pt x="775039" y="641400"/>
                    </a:lnTo>
                    <a:lnTo>
                      <a:pt x="771850" y="653477"/>
                    </a:lnTo>
                    <a:lnTo>
                      <a:pt x="768661" y="659656"/>
                    </a:lnTo>
                    <a:lnTo>
                      <a:pt x="767212" y="661393"/>
                    </a:lnTo>
                    <a:lnTo>
                      <a:pt x="743085" y="655067"/>
                    </a:lnTo>
                    <a:lnTo>
                      <a:pt x="727454" y="647213"/>
                    </a:lnTo>
                    <a:lnTo>
                      <a:pt x="719024" y="640525"/>
                    </a:lnTo>
                    <a:lnTo>
                      <a:pt x="716501" y="637697"/>
                    </a:lnTo>
                    <a:lnTo>
                      <a:pt x="716501" y="636923"/>
                    </a:lnTo>
                    <a:lnTo>
                      <a:pt x="709873" y="636923"/>
                    </a:lnTo>
                    <a:lnTo>
                      <a:pt x="708733" y="724823"/>
                    </a:lnTo>
                    <a:lnTo>
                      <a:pt x="708554" y="749547"/>
                    </a:lnTo>
                    <a:lnTo>
                      <a:pt x="716501" y="749547"/>
                    </a:lnTo>
                    <a:lnTo>
                      <a:pt x="716501" y="748773"/>
                    </a:lnTo>
                    <a:lnTo>
                      <a:pt x="724214" y="738572"/>
                    </a:lnTo>
                    <a:lnTo>
                      <a:pt x="732068" y="732704"/>
                    </a:lnTo>
                    <a:lnTo>
                      <a:pt x="744815" y="728946"/>
                    </a:lnTo>
                    <a:lnTo>
                      <a:pt x="767212" y="725077"/>
                    </a:lnTo>
                    <a:lnTo>
                      <a:pt x="772575" y="730063"/>
                    </a:lnTo>
                    <a:lnTo>
                      <a:pt x="775329" y="735832"/>
                    </a:lnTo>
                    <a:lnTo>
                      <a:pt x="776344" y="746079"/>
                    </a:lnTo>
                    <a:lnTo>
                      <a:pt x="776489" y="764500"/>
                    </a:lnTo>
                    <a:lnTo>
                      <a:pt x="775039" y="784012"/>
                    </a:lnTo>
                    <a:lnTo>
                      <a:pt x="771850" y="796076"/>
                    </a:lnTo>
                    <a:lnTo>
                      <a:pt x="768661" y="802205"/>
                    </a:lnTo>
                    <a:lnTo>
                      <a:pt x="767212" y="803912"/>
                    </a:lnTo>
                    <a:lnTo>
                      <a:pt x="743085" y="797512"/>
                    </a:lnTo>
                    <a:lnTo>
                      <a:pt x="727454" y="789670"/>
                    </a:lnTo>
                    <a:lnTo>
                      <a:pt x="719024" y="783028"/>
                    </a:lnTo>
                    <a:lnTo>
                      <a:pt x="716501" y="780227"/>
                    </a:lnTo>
                    <a:lnTo>
                      <a:pt x="716501" y="779452"/>
                    </a:lnTo>
                    <a:lnTo>
                      <a:pt x="708554" y="779452"/>
                    </a:lnTo>
                    <a:lnTo>
                      <a:pt x="708554" y="820812"/>
                    </a:lnTo>
                    <a:lnTo>
                      <a:pt x="666723" y="890915"/>
                    </a:lnTo>
                    <a:lnTo>
                      <a:pt x="666723" y="1124122"/>
                    </a:lnTo>
                    <a:lnTo>
                      <a:pt x="713116" y="1112055"/>
                    </a:lnTo>
                    <a:lnTo>
                      <a:pt x="757856" y="1096077"/>
                    </a:lnTo>
                    <a:lnTo>
                      <a:pt x="800759" y="1076378"/>
                    </a:lnTo>
                    <a:lnTo>
                      <a:pt x="841639" y="1053147"/>
                    </a:lnTo>
                    <a:lnTo>
                      <a:pt x="880311" y="1026575"/>
                    </a:lnTo>
                    <a:lnTo>
                      <a:pt x="916590" y="996850"/>
                    </a:lnTo>
                    <a:lnTo>
                      <a:pt x="950292" y="964163"/>
                    </a:lnTo>
                    <a:lnTo>
                      <a:pt x="981231" y="928703"/>
                    </a:lnTo>
                    <a:lnTo>
                      <a:pt x="1009223" y="890660"/>
                    </a:lnTo>
                    <a:lnTo>
                      <a:pt x="1034083" y="850225"/>
                    </a:lnTo>
                    <a:lnTo>
                      <a:pt x="1055625" y="807586"/>
                    </a:lnTo>
                    <a:lnTo>
                      <a:pt x="1073666" y="762933"/>
                    </a:lnTo>
                    <a:lnTo>
                      <a:pt x="1088019" y="716457"/>
                    </a:lnTo>
                    <a:lnTo>
                      <a:pt x="1098500" y="668346"/>
                    </a:lnTo>
                    <a:lnTo>
                      <a:pt x="1104925" y="618792"/>
                    </a:lnTo>
                    <a:lnTo>
                      <a:pt x="1107107" y="567982"/>
                    </a:lnTo>
                    <a:lnTo>
                      <a:pt x="1105076" y="518987"/>
                    </a:lnTo>
                    <a:lnTo>
                      <a:pt x="1099094" y="471146"/>
                    </a:lnTo>
                    <a:lnTo>
                      <a:pt x="1089325" y="424631"/>
                    </a:lnTo>
                    <a:lnTo>
                      <a:pt x="1075937" y="379613"/>
                    </a:lnTo>
                    <a:lnTo>
                      <a:pt x="1059096" y="336261"/>
                    </a:lnTo>
                    <a:lnTo>
                      <a:pt x="1038966" y="294748"/>
                    </a:lnTo>
                    <a:lnTo>
                      <a:pt x="1015714" y="255243"/>
                    </a:lnTo>
                    <a:lnTo>
                      <a:pt x="989506" y="217918"/>
                    </a:lnTo>
                    <a:lnTo>
                      <a:pt x="960508" y="182943"/>
                    </a:lnTo>
                    <a:lnTo>
                      <a:pt x="928885" y="150488"/>
                    </a:lnTo>
                    <a:lnTo>
                      <a:pt x="894804" y="120725"/>
                    </a:lnTo>
                    <a:lnTo>
                      <a:pt x="858430" y="93824"/>
                    </a:lnTo>
                    <a:lnTo>
                      <a:pt x="819929" y="69956"/>
                    </a:lnTo>
                    <a:lnTo>
                      <a:pt x="779468" y="49292"/>
                    </a:lnTo>
                    <a:lnTo>
                      <a:pt x="737211" y="32002"/>
                    </a:lnTo>
                    <a:lnTo>
                      <a:pt x="693326" y="18257"/>
                    </a:lnTo>
                    <a:lnTo>
                      <a:pt x="647977" y="8228"/>
                    </a:lnTo>
                    <a:lnTo>
                      <a:pt x="601331" y="2085"/>
                    </a:lnTo>
                    <a:lnTo>
                      <a:pt x="553553" y="0"/>
                    </a:lnTo>
                    <a:close/>
                  </a:path>
                </a:pathLst>
              </a:custGeom>
              <a:solidFill>
                <a:srgbClr val="ED1C2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1" name="object 20"/>
            <p:cNvSpPr/>
            <p:nvPr/>
          </p:nvSpPr>
          <p:spPr>
            <a:xfrm>
              <a:off x="2179891" y="1280102"/>
              <a:ext cx="1715770" cy="524510"/>
            </a:xfrm>
            <a:custGeom>
              <a:avLst/>
              <a:gdLst/>
              <a:ahLst/>
              <a:cxnLst/>
              <a:rect l="l" t="t" r="r" b="b"/>
              <a:pathLst>
                <a:path w="1715770" h="524510">
                  <a:moveTo>
                    <a:pt x="254635" y="523925"/>
                  </a:moveTo>
                  <a:lnTo>
                    <a:pt x="121094" y="238747"/>
                  </a:lnTo>
                  <a:lnTo>
                    <a:pt x="250278" y="12"/>
                  </a:lnTo>
                  <a:lnTo>
                    <a:pt x="192697" y="12"/>
                  </a:lnTo>
                  <a:lnTo>
                    <a:pt x="56908" y="253009"/>
                  </a:lnTo>
                  <a:lnTo>
                    <a:pt x="56908" y="12"/>
                  </a:lnTo>
                  <a:lnTo>
                    <a:pt x="0" y="12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715770" h="524510">
                  <a:moveTo>
                    <a:pt x="561822" y="523925"/>
                  </a:moveTo>
                  <a:lnTo>
                    <a:pt x="542124" y="418414"/>
                  </a:lnTo>
                  <a:lnTo>
                    <a:pt x="532777" y="368300"/>
                  </a:lnTo>
                  <a:lnTo>
                    <a:pt x="477113" y="70154"/>
                  </a:lnTo>
                  <a:lnTo>
                    <a:pt x="477113" y="368300"/>
                  </a:lnTo>
                  <a:lnTo>
                    <a:pt x="363296" y="368300"/>
                  </a:lnTo>
                  <a:lnTo>
                    <a:pt x="419544" y="65862"/>
                  </a:lnTo>
                  <a:lnTo>
                    <a:pt x="477113" y="368300"/>
                  </a:lnTo>
                  <a:lnTo>
                    <a:pt x="477113" y="70154"/>
                  </a:lnTo>
                  <a:lnTo>
                    <a:pt x="476313" y="65862"/>
                  </a:lnTo>
                  <a:lnTo>
                    <a:pt x="464019" y="0"/>
                  </a:lnTo>
                  <a:lnTo>
                    <a:pt x="381558" y="0"/>
                  </a:lnTo>
                  <a:lnTo>
                    <a:pt x="283883" y="523925"/>
                  </a:lnTo>
                  <a:lnTo>
                    <a:pt x="336296" y="523925"/>
                  </a:lnTo>
                  <a:lnTo>
                    <a:pt x="356019" y="418414"/>
                  </a:lnTo>
                  <a:lnTo>
                    <a:pt x="485190" y="418414"/>
                  </a:lnTo>
                  <a:lnTo>
                    <a:pt x="504913" y="523925"/>
                  </a:lnTo>
                  <a:lnTo>
                    <a:pt x="561822" y="523925"/>
                  </a:lnTo>
                  <a:close/>
                </a:path>
                <a:path w="1715770" h="524510">
                  <a:moveTo>
                    <a:pt x="869670" y="0"/>
                  </a:moveTo>
                  <a:lnTo>
                    <a:pt x="661746" y="0"/>
                  </a:lnTo>
                  <a:lnTo>
                    <a:pt x="647852" y="396684"/>
                  </a:lnTo>
                  <a:lnTo>
                    <a:pt x="645007" y="429564"/>
                  </a:lnTo>
                  <a:lnTo>
                    <a:pt x="636625" y="452932"/>
                  </a:lnTo>
                  <a:lnTo>
                    <a:pt x="619620" y="466877"/>
                  </a:lnTo>
                  <a:lnTo>
                    <a:pt x="590943" y="471512"/>
                  </a:lnTo>
                  <a:lnTo>
                    <a:pt x="590943" y="523849"/>
                  </a:lnTo>
                  <a:lnTo>
                    <a:pt x="600481" y="523849"/>
                  </a:lnTo>
                  <a:lnTo>
                    <a:pt x="649020" y="514858"/>
                  </a:lnTo>
                  <a:lnTo>
                    <a:pt x="680034" y="489635"/>
                  </a:lnTo>
                  <a:lnTo>
                    <a:pt x="696976" y="448983"/>
                  </a:lnTo>
                  <a:lnTo>
                    <a:pt x="703313" y="393700"/>
                  </a:lnTo>
                  <a:lnTo>
                    <a:pt x="714959" y="53098"/>
                  </a:lnTo>
                  <a:lnTo>
                    <a:pt x="812761" y="53098"/>
                  </a:lnTo>
                  <a:lnTo>
                    <a:pt x="812761" y="523925"/>
                  </a:lnTo>
                  <a:lnTo>
                    <a:pt x="869670" y="523925"/>
                  </a:lnTo>
                  <a:lnTo>
                    <a:pt x="869670" y="0"/>
                  </a:lnTo>
                  <a:close/>
                </a:path>
                <a:path w="1715770" h="524510">
                  <a:moveTo>
                    <a:pt x="1140015" y="0"/>
                  </a:moveTo>
                  <a:lnTo>
                    <a:pt x="1076490" y="0"/>
                  </a:lnTo>
                  <a:lnTo>
                    <a:pt x="994829" y="246214"/>
                  </a:lnTo>
                  <a:lnTo>
                    <a:pt x="949566" y="390702"/>
                  </a:lnTo>
                  <a:lnTo>
                    <a:pt x="949566" y="0"/>
                  </a:lnTo>
                  <a:lnTo>
                    <a:pt x="899274" y="0"/>
                  </a:lnTo>
                  <a:lnTo>
                    <a:pt x="899274" y="523925"/>
                  </a:lnTo>
                  <a:lnTo>
                    <a:pt x="958303" y="523925"/>
                  </a:lnTo>
                  <a:lnTo>
                    <a:pt x="1033475" y="282206"/>
                  </a:lnTo>
                  <a:lnTo>
                    <a:pt x="1088936" y="107010"/>
                  </a:lnTo>
                  <a:lnTo>
                    <a:pt x="1088936" y="523925"/>
                  </a:lnTo>
                  <a:lnTo>
                    <a:pt x="1140015" y="523925"/>
                  </a:lnTo>
                  <a:lnTo>
                    <a:pt x="1140015" y="0"/>
                  </a:lnTo>
                  <a:close/>
                </a:path>
                <a:path w="1715770" h="524510">
                  <a:moveTo>
                    <a:pt x="1408480" y="0"/>
                  </a:moveTo>
                  <a:lnTo>
                    <a:pt x="1351572" y="0"/>
                  </a:lnTo>
                  <a:lnTo>
                    <a:pt x="1351572" y="236220"/>
                  </a:lnTo>
                  <a:lnTo>
                    <a:pt x="1226108" y="236220"/>
                  </a:lnTo>
                  <a:lnTo>
                    <a:pt x="1226108" y="0"/>
                  </a:lnTo>
                  <a:lnTo>
                    <a:pt x="1169200" y="0"/>
                  </a:lnTo>
                  <a:lnTo>
                    <a:pt x="1169200" y="236220"/>
                  </a:lnTo>
                  <a:lnTo>
                    <a:pt x="1169200" y="288290"/>
                  </a:lnTo>
                  <a:lnTo>
                    <a:pt x="1169200" y="524510"/>
                  </a:lnTo>
                  <a:lnTo>
                    <a:pt x="1226108" y="524510"/>
                  </a:lnTo>
                  <a:lnTo>
                    <a:pt x="1226108" y="288290"/>
                  </a:lnTo>
                  <a:lnTo>
                    <a:pt x="1351572" y="288290"/>
                  </a:lnTo>
                  <a:lnTo>
                    <a:pt x="1351572" y="524510"/>
                  </a:lnTo>
                  <a:lnTo>
                    <a:pt x="1408480" y="524510"/>
                  </a:lnTo>
                  <a:lnTo>
                    <a:pt x="1408480" y="288290"/>
                  </a:lnTo>
                  <a:lnTo>
                    <a:pt x="1408480" y="236220"/>
                  </a:lnTo>
                  <a:lnTo>
                    <a:pt x="1408480" y="0"/>
                  </a:lnTo>
                  <a:close/>
                </a:path>
                <a:path w="1715770" h="524510">
                  <a:moveTo>
                    <a:pt x="1715617" y="523925"/>
                  </a:moveTo>
                  <a:lnTo>
                    <a:pt x="1695919" y="418414"/>
                  </a:lnTo>
                  <a:lnTo>
                    <a:pt x="1686572" y="368300"/>
                  </a:lnTo>
                  <a:lnTo>
                    <a:pt x="1631048" y="70904"/>
                  </a:lnTo>
                  <a:lnTo>
                    <a:pt x="1631048" y="368300"/>
                  </a:lnTo>
                  <a:lnTo>
                    <a:pt x="1517218" y="368300"/>
                  </a:lnTo>
                  <a:lnTo>
                    <a:pt x="1573339" y="65862"/>
                  </a:lnTo>
                  <a:lnTo>
                    <a:pt x="1631048" y="368300"/>
                  </a:lnTo>
                  <a:lnTo>
                    <a:pt x="1631048" y="70904"/>
                  </a:lnTo>
                  <a:lnTo>
                    <a:pt x="1630108" y="65862"/>
                  </a:lnTo>
                  <a:lnTo>
                    <a:pt x="1617814" y="0"/>
                  </a:lnTo>
                  <a:lnTo>
                    <a:pt x="1535353" y="0"/>
                  </a:lnTo>
                  <a:lnTo>
                    <a:pt x="1437678" y="523925"/>
                  </a:lnTo>
                  <a:lnTo>
                    <a:pt x="1490230" y="523925"/>
                  </a:lnTo>
                  <a:lnTo>
                    <a:pt x="1509941" y="418414"/>
                  </a:lnTo>
                  <a:lnTo>
                    <a:pt x="1638985" y="418414"/>
                  </a:lnTo>
                  <a:lnTo>
                    <a:pt x="1658708" y="523925"/>
                  </a:lnTo>
                  <a:lnTo>
                    <a:pt x="1715617" y="523925"/>
                  </a:lnTo>
                  <a:close/>
                </a:path>
              </a:pathLst>
            </a:custGeom>
            <a:solidFill>
              <a:srgbClr val="ED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1"/>
            <p:cNvSpPr/>
            <p:nvPr/>
          </p:nvSpPr>
          <p:spPr>
            <a:xfrm>
              <a:off x="2179891" y="1892979"/>
              <a:ext cx="1891030" cy="524510"/>
            </a:xfrm>
            <a:custGeom>
              <a:avLst/>
              <a:gdLst/>
              <a:ahLst/>
              <a:cxnLst/>
              <a:rect l="l" t="t" r="r" b="b"/>
              <a:pathLst>
                <a:path w="1891029" h="524510">
                  <a:moveTo>
                    <a:pt x="254635" y="523925"/>
                  </a:moveTo>
                  <a:lnTo>
                    <a:pt x="121094" y="238734"/>
                  </a:lnTo>
                  <a:lnTo>
                    <a:pt x="250278" y="0"/>
                  </a:lnTo>
                  <a:lnTo>
                    <a:pt x="192697" y="0"/>
                  </a:lnTo>
                  <a:lnTo>
                    <a:pt x="56908" y="252996"/>
                  </a:lnTo>
                  <a:lnTo>
                    <a:pt x="56908" y="0"/>
                  </a:lnTo>
                  <a:lnTo>
                    <a:pt x="0" y="0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891029" h="524510">
                  <a:moveTo>
                    <a:pt x="510019" y="128054"/>
                  </a:moveTo>
                  <a:lnTo>
                    <a:pt x="503389" y="74536"/>
                  </a:lnTo>
                  <a:lnTo>
                    <a:pt x="492429" y="53098"/>
                  </a:lnTo>
                  <a:lnTo>
                    <a:pt x="482790" y="34239"/>
                  </a:lnTo>
                  <a:lnTo>
                    <a:pt x="453771" y="13563"/>
                  </a:lnTo>
                  <a:lnTo>
                    <a:pt x="453771" y="125069"/>
                  </a:lnTo>
                  <a:lnTo>
                    <a:pt x="453771" y="194602"/>
                  </a:lnTo>
                  <a:lnTo>
                    <a:pt x="449922" y="226796"/>
                  </a:lnTo>
                  <a:lnTo>
                    <a:pt x="438289" y="248615"/>
                  </a:lnTo>
                  <a:lnTo>
                    <a:pt x="418706" y="261023"/>
                  </a:lnTo>
                  <a:lnTo>
                    <a:pt x="391033" y="264947"/>
                  </a:lnTo>
                  <a:lnTo>
                    <a:pt x="340741" y="264947"/>
                  </a:lnTo>
                  <a:lnTo>
                    <a:pt x="340741" y="53098"/>
                  </a:lnTo>
                  <a:lnTo>
                    <a:pt x="395401" y="53098"/>
                  </a:lnTo>
                  <a:lnTo>
                    <a:pt x="422059" y="57607"/>
                  </a:lnTo>
                  <a:lnTo>
                    <a:pt x="440169" y="71107"/>
                  </a:lnTo>
                  <a:lnTo>
                    <a:pt x="450494" y="93599"/>
                  </a:lnTo>
                  <a:lnTo>
                    <a:pt x="453771" y="125069"/>
                  </a:lnTo>
                  <a:lnTo>
                    <a:pt x="453771" y="13563"/>
                  </a:lnTo>
                  <a:lnTo>
                    <a:pt x="447154" y="8839"/>
                  </a:lnTo>
                  <a:lnTo>
                    <a:pt x="395401" y="0"/>
                  </a:lnTo>
                  <a:lnTo>
                    <a:pt x="283832" y="0"/>
                  </a:lnTo>
                  <a:lnTo>
                    <a:pt x="283832" y="523925"/>
                  </a:lnTo>
                  <a:lnTo>
                    <a:pt x="340741" y="523925"/>
                  </a:lnTo>
                  <a:lnTo>
                    <a:pt x="340741" y="317373"/>
                  </a:lnTo>
                  <a:lnTo>
                    <a:pt x="391033" y="317373"/>
                  </a:lnTo>
                  <a:lnTo>
                    <a:pt x="443801" y="309308"/>
                  </a:lnTo>
                  <a:lnTo>
                    <a:pt x="480910" y="285318"/>
                  </a:lnTo>
                  <a:lnTo>
                    <a:pt x="492188" y="264947"/>
                  </a:lnTo>
                  <a:lnTo>
                    <a:pt x="502818" y="245757"/>
                  </a:lnTo>
                  <a:lnTo>
                    <a:pt x="510019" y="190931"/>
                  </a:lnTo>
                  <a:lnTo>
                    <a:pt x="510019" y="128054"/>
                  </a:lnTo>
                  <a:close/>
                </a:path>
                <a:path w="1891029" h="524510">
                  <a:moveTo>
                    <a:pt x="788098" y="523925"/>
                  </a:moveTo>
                  <a:lnTo>
                    <a:pt x="768388" y="418401"/>
                  </a:lnTo>
                  <a:lnTo>
                    <a:pt x="759040" y="368287"/>
                  </a:lnTo>
                  <a:lnTo>
                    <a:pt x="703376" y="70154"/>
                  </a:lnTo>
                  <a:lnTo>
                    <a:pt x="703376" y="368287"/>
                  </a:lnTo>
                  <a:lnTo>
                    <a:pt x="589559" y="368287"/>
                  </a:lnTo>
                  <a:lnTo>
                    <a:pt x="645807" y="65862"/>
                  </a:lnTo>
                  <a:lnTo>
                    <a:pt x="703376" y="368287"/>
                  </a:lnTo>
                  <a:lnTo>
                    <a:pt x="703376" y="70154"/>
                  </a:lnTo>
                  <a:lnTo>
                    <a:pt x="702576" y="65862"/>
                  </a:lnTo>
                  <a:lnTo>
                    <a:pt x="690283" y="0"/>
                  </a:lnTo>
                  <a:lnTo>
                    <a:pt x="607822" y="0"/>
                  </a:lnTo>
                  <a:lnTo>
                    <a:pt x="510019" y="523925"/>
                  </a:lnTo>
                  <a:lnTo>
                    <a:pt x="562559" y="523925"/>
                  </a:lnTo>
                  <a:lnTo>
                    <a:pt x="582282" y="418401"/>
                  </a:lnTo>
                  <a:lnTo>
                    <a:pt x="711454" y="418401"/>
                  </a:lnTo>
                  <a:lnTo>
                    <a:pt x="731177" y="523925"/>
                  </a:lnTo>
                  <a:lnTo>
                    <a:pt x="788098" y="523925"/>
                  </a:lnTo>
                  <a:close/>
                </a:path>
                <a:path w="1891029" h="524510">
                  <a:moveTo>
                    <a:pt x="1047051" y="129311"/>
                  </a:moveTo>
                  <a:lnTo>
                    <a:pt x="1040104" y="76276"/>
                  </a:lnTo>
                  <a:lnTo>
                    <a:pt x="1018933" y="35496"/>
                  </a:lnTo>
                  <a:lnTo>
                    <a:pt x="983005" y="9321"/>
                  </a:lnTo>
                  <a:lnTo>
                    <a:pt x="931760" y="76"/>
                  </a:lnTo>
                  <a:lnTo>
                    <a:pt x="880935" y="9321"/>
                  </a:lnTo>
                  <a:lnTo>
                    <a:pt x="845248" y="35496"/>
                  </a:lnTo>
                  <a:lnTo>
                    <a:pt x="824191" y="76276"/>
                  </a:lnTo>
                  <a:lnTo>
                    <a:pt x="817283" y="129311"/>
                  </a:lnTo>
                  <a:lnTo>
                    <a:pt x="817283" y="394855"/>
                  </a:lnTo>
                  <a:lnTo>
                    <a:pt x="824191" y="447827"/>
                  </a:lnTo>
                  <a:lnTo>
                    <a:pt x="845248" y="488569"/>
                  </a:lnTo>
                  <a:lnTo>
                    <a:pt x="880935" y="514731"/>
                  </a:lnTo>
                  <a:lnTo>
                    <a:pt x="931760" y="523976"/>
                  </a:lnTo>
                  <a:lnTo>
                    <a:pt x="983005" y="514731"/>
                  </a:lnTo>
                  <a:lnTo>
                    <a:pt x="1018933" y="488569"/>
                  </a:lnTo>
                  <a:lnTo>
                    <a:pt x="1040104" y="447827"/>
                  </a:lnTo>
                  <a:lnTo>
                    <a:pt x="1047051" y="394855"/>
                  </a:lnTo>
                  <a:lnTo>
                    <a:pt x="1047051" y="330962"/>
                  </a:lnTo>
                  <a:lnTo>
                    <a:pt x="993051" y="330962"/>
                  </a:lnTo>
                  <a:lnTo>
                    <a:pt x="993051" y="397789"/>
                  </a:lnTo>
                  <a:lnTo>
                    <a:pt x="989545" y="428853"/>
                  </a:lnTo>
                  <a:lnTo>
                    <a:pt x="978725" y="452170"/>
                  </a:lnTo>
                  <a:lnTo>
                    <a:pt x="960107" y="466826"/>
                  </a:lnTo>
                  <a:lnTo>
                    <a:pt x="933221" y="471919"/>
                  </a:lnTo>
                  <a:lnTo>
                    <a:pt x="906627" y="466826"/>
                  </a:lnTo>
                  <a:lnTo>
                    <a:pt x="887971" y="452170"/>
                  </a:lnTo>
                  <a:lnTo>
                    <a:pt x="876998" y="428853"/>
                  </a:lnTo>
                  <a:lnTo>
                    <a:pt x="873404" y="397789"/>
                  </a:lnTo>
                  <a:lnTo>
                    <a:pt x="873404" y="126377"/>
                  </a:lnTo>
                  <a:lnTo>
                    <a:pt x="876998" y="95262"/>
                  </a:lnTo>
                  <a:lnTo>
                    <a:pt x="887971" y="71945"/>
                  </a:lnTo>
                  <a:lnTo>
                    <a:pt x="906627" y="57315"/>
                  </a:lnTo>
                  <a:lnTo>
                    <a:pt x="933221" y="52247"/>
                  </a:lnTo>
                  <a:lnTo>
                    <a:pt x="960107" y="57315"/>
                  </a:lnTo>
                  <a:lnTo>
                    <a:pt x="978725" y="71945"/>
                  </a:lnTo>
                  <a:lnTo>
                    <a:pt x="989545" y="95262"/>
                  </a:lnTo>
                  <a:lnTo>
                    <a:pt x="993051" y="126377"/>
                  </a:lnTo>
                  <a:lnTo>
                    <a:pt x="993051" y="175501"/>
                  </a:lnTo>
                  <a:lnTo>
                    <a:pt x="1047051" y="175501"/>
                  </a:lnTo>
                  <a:lnTo>
                    <a:pt x="1047051" y="129311"/>
                  </a:lnTo>
                  <a:close/>
                </a:path>
                <a:path w="1891029" h="524510">
                  <a:moveTo>
                    <a:pt x="1315529" y="0"/>
                  </a:moveTo>
                  <a:lnTo>
                    <a:pt x="1258620" y="0"/>
                  </a:lnTo>
                  <a:lnTo>
                    <a:pt x="1258620" y="236220"/>
                  </a:lnTo>
                  <a:lnTo>
                    <a:pt x="1133144" y="236220"/>
                  </a:lnTo>
                  <a:lnTo>
                    <a:pt x="1133144" y="0"/>
                  </a:lnTo>
                  <a:lnTo>
                    <a:pt x="1076236" y="0"/>
                  </a:lnTo>
                  <a:lnTo>
                    <a:pt x="1076236" y="236220"/>
                  </a:lnTo>
                  <a:lnTo>
                    <a:pt x="1076236" y="288290"/>
                  </a:lnTo>
                  <a:lnTo>
                    <a:pt x="1076236" y="524510"/>
                  </a:lnTo>
                  <a:lnTo>
                    <a:pt x="1133144" y="524510"/>
                  </a:lnTo>
                  <a:lnTo>
                    <a:pt x="1133144" y="288290"/>
                  </a:lnTo>
                  <a:lnTo>
                    <a:pt x="1258620" y="288290"/>
                  </a:lnTo>
                  <a:lnTo>
                    <a:pt x="1258620" y="524510"/>
                  </a:lnTo>
                  <a:lnTo>
                    <a:pt x="1315529" y="524510"/>
                  </a:lnTo>
                  <a:lnTo>
                    <a:pt x="1315529" y="288290"/>
                  </a:lnTo>
                  <a:lnTo>
                    <a:pt x="1315529" y="236220"/>
                  </a:lnTo>
                  <a:lnTo>
                    <a:pt x="1315529" y="0"/>
                  </a:lnTo>
                  <a:close/>
                </a:path>
                <a:path w="1891029" h="524510">
                  <a:moveTo>
                    <a:pt x="1622666" y="523925"/>
                  </a:moveTo>
                  <a:lnTo>
                    <a:pt x="1602968" y="418401"/>
                  </a:lnTo>
                  <a:lnTo>
                    <a:pt x="1593608" y="368287"/>
                  </a:lnTo>
                  <a:lnTo>
                    <a:pt x="1537957" y="70154"/>
                  </a:lnTo>
                  <a:lnTo>
                    <a:pt x="1537957" y="368287"/>
                  </a:lnTo>
                  <a:lnTo>
                    <a:pt x="1424279" y="368287"/>
                  </a:lnTo>
                  <a:lnTo>
                    <a:pt x="1480388" y="65862"/>
                  </a:lnTo>
                  <a:lnTo>
                    <a:pt x="1537957" y="368287"/>
                  </a:lnTo>
                  <a:lnTo>
                    <a:pt x="1537957" y="70154"/>
                  </a:lnTo>
                  <a:lnTo>
                    <a:pt x="1537157" y="65862"/>
                  </a:lnTo>
                  <a:lnTo>
                    <a:pt x="1524863" y="0"/>
                  </a:lnTo>
                  <a:lnTo>
                    <a:pt x="1442402" y="0"/>
                  </a:lnTo>
                  <a:lnTo>
                    <a:pt x="1344726" y="523925"/>
                  </a:lnTo>
                  <a:lnTo>
                    <a:pt x="1397266" y="523925"/>
                  </a:lnTo>
                  <a:lnTo>
                    <a:pt x="1416862" y="418401"/>
                  </a:lnTo>
                  <a:lnTo>
                    <a:pt x="1546034" y="418401"/>
                  </a:lnTo>
                  <a:lnTo>
                    <a:pt x="1565757" y="523925"/>
                  </a:lnTo>
                  <a:lnTo>
                    <a:pt x="1622666" y="523925"/>
                  </a:lnTo>
                  <a:close/>
                </a:path>
                <a:path w="1891029" h="524510">
                  <a:moveTo>
                    <a:pt x="1890445" y="0"/>
                  </a:moveTo>
                  <a:lnTo>
                    <a:pt x="1833537" y="0"/>
                  </a:lnTo>
                  <a:lnTo>
                    <a:pt x="1833537" y="53098"/>
                  </a:lnTo>
                  <a:lnTo>
                    <a:pt x="1833537" y="247015"/>
                  </a:lnTo>
                  <a:lnTo>
                    <a:pt x="1790395" y="247015"/>
                  </a:lnTo>
                  <a:lnTo>
                    <a:pt x="1760461" y="243801"/>
                  </a:lnTo>
                  <a:lnTo>
                    <a:pt x="1737982" y="232435"/>
                  </a:lnTo>
                  <a:lnTo>
                    <a:pt x="1723834" y="210413"/>
                  </a:lnTo>
                  <a:lnTo>
                    <a:pt x="1718919" y="175183"/>
                  </a:lnTo>
                  <a:lnTo>
                    <a:pt x="1718919" y="125069"/>
                  </a:lnTo>
                  <a:lnTo>
                    <a:pt x="1722208" y="93891"/>
                  </a:lnTo>
                  <a:lnTo>
                    <a:pt x="1732610" y="71361"/>
                  </a:lnTo>
                  <a:lnTo>
                    <a:pt x="1750961" y="57696"/>
                  </a:lnTo>
                  <a:lnTo>
                    <a:pt x="1778076" y="53098"/>
                  </a:lnTo>
                  <a:lnTo>
                    <a:pt x="1833537" y="53098"/>
                  </a:lnTo>
                  <a:lnTo>
                    <a:pt x="1833537" y="0"/>
                  </a:lnTo>
                  <a:lnTo>
                    <a:pt x="1776628" y="0"/>
                  </a:lnTo>
                  <a:lnTo>
                    <a:pt x="1724952" y="7772"/>
                  </a:lnTo>
                  <a:lnTo>
                    <a:pt x="1689595" y="30708"/>
                  </a:lnTo>
                  <a:lnTo>
                    <a:pt x="1669288" y="68237"/>
                  </a:lnTo>
                  <a:lnTo>
                    <a:pt x="1662811" y="119773"/>
                  </a:lnTo>
                  <a:lnTo>
                    <a:pt x="1662811" y="162407"/>
                  </a:lnTo>
                  <a:lnTo>
                    <a:pt x="1666557" y="201612"/>
                  </a:lnTo>
                  <a:lnTo>
                    <a:pt x="1678038" y="232625"/>
                  </a:lnTo>
                  <a:lnTo>
                    <a:pt x="1697583" y="255498"/>
                  </a:lnTo>
                  <a:lnTo>
                    <a:pt x="1725536" y="270243"/>
                  </a:lnTo>
                  <a:lnTo>
                    <a:pt x="1696237" y="285432"/>
                  </a:lnTo>
                  <a:lnTo>
                    <a:pt x="1676552" y="309168"/>
                  </a:lnTo>
                  <a:lnTo>
                    <a:pt x="1665478" y="340766"/>
                  </a:lnTo>
                  <a:lnTo>
                    <a:pt x="1662010" y="379564"/>
                  </a:lnTo>
                  <a:lnTo>
                    <a:pt x="1662010" y="461048"/>
                  </a:lnTo>
                  <a:lnTo>
                    <a:pt x="1661642" y="478142"/>
                  </a:lnTo>
                  <a:lnTo>
                    <a:pt x="1660194" y="494474"/>
                  </a:lnTo>
                  <a:lnTo>
                    <a:pt x="1657096" y="509803"/>
                  </a:lnTo>
                  <a:lnTo>
                    <a:pt x="1651825" y="523925"/>
                  </a:lnTo>
                  <a:lnTo>
                    <a:pt x="1709521" y="523925"/>
                  </a:lnTo>
                  <a:lnTo>
                    <a:pt x="1718360" y="483031"/>
                  </a:lnTo>
                  <a:lnTo>
                    <a:pt x="1718919" y="378066"/>
                  </a:lnTo>
                  <a:lnTo>
                    <a:pt x="1723885" y="340918"/>
                  </a:lnTo>
                  <a:lnTo>
                    <a:pt x="1738363" y="316890"/>
                  </a:lnTo>
                  <a:lnTo>
                    <a:pt x="1761744" y="303974"/>
                  </a:lnTo>
                  <a:lnTo>
                    <a:pt x="1793430" y="300126"/>
                  </a:lnTo>
                  <a:lnTo>
                    <a:pt x="1833537" y="300126"/>
                  </a:lnTo>
                  <a:lnTo>
                    <a:pt x="1833537" y="523925"/>
                  </a:lnTo>
                  <a:lnTo>
                    <a:pt x="1890445" y="523925"/>
                  </a:lnTo>
                  <a:lnTo>
                    <a:pt x="1890445" y="300126"/>
                  </a:lnTo>
                  <a:lnTo>
                    <a:pt x="1890445" y="247015"/>
                  </a:lnTo>
                  <a:lnTo>
                    <a:pt x="1890445" y="53098"/>
                  </a:lnTo>
                  <a:lnTo>
                    <a:pt x="1890445" y="0"/>
                  </a:lnTo>
                  <a:close/>
                </a:path>
              </a:pathLst>
            </a:custGeom>
            <a:solidFill>
              <a:srgbClr val="080B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E559F0C-F137-3945-9846-AAA43FA6E271}"/>
              </a:ext>
            </a:extLst>
          </p:cNvPr>
          <p:cNvSpPr txBox="1"/>
          <p:nvPr/>
        </p:nvSpPr>
        <p:spPr>
          <a:xfrm>
            <a:off x="7408177" y="3099767"/>
            <a:ext cx="13099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spc="50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247 тыс.</a:t>
            </a:r>
            <a:endParaRPr lang="ru-RU" sz="2000" spc="50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51F76C1-819F-D641-8CA3-4A4E65FD06C7}"/>
              </a:ext>
            </a:extLst>
          </p:cNvPr>
          <p:cNvSpPr txBox="1"/>
          <p:nvPr/>
        </p:nvSpPr>
        <p:spPr>
          <a:xfrm>
            <a:off x="7464931" y="3438441"/>
            <a:ext cx="11416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spc="50" dirty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Reach </a:t>
            </a:r>
            <a:r>
              <a:rPr lang="en-US" sz="1050" spc="50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Weekly</a:t>
            </a:r>
            <a:endParaRPr lang="ru-RU" sz="1050" spc="50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pic>
        <p:nvPicPr>
          <p:cNvPr id="32" name="Picture 3">
            <a:extLst>
              <a:ext uri="{FF2B5EF4-FFF2-40B4-BE49-F238E27FC236}">
                <a16:creationId xmlns:a16="http://schemas.microsoft.com/office/drawing/2014/main" id="{A68137FD-F40A-BD45-84D0-00800D857E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4492" y="1305993"/>
            <a:ext cx="929015" cy="102052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E559F0C-F137-3945-9846-AAA43FA6E271}"/>
              </a:ext>
            </a:extLst>
          </p:cNvPr>
          <p:cNvSpPr txBox="1"/>
          <p:nvPr/>
        </p:nvSpPr>
        <p:spPr>
          <a:xfrm>
            <a:off x="7408177" y="3789706"/>
            <a:ext cx="10374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pc="50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1:01 </a:t>
            </a:r>
            <a:r>
              <a:rPr lang="ru-RU" sz="2000" spc="50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ч.</a:t>
            </a:r>
            <a:endParaRPr lang="ru-RU" sz="2000" spc="50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51F76C1-819F-D641-8CA3-4A4E65FD06C7}"/>
              </a:ext>
            </a:extLst>
          </p:cNvPr>
          <p:cNvSpPr txBox="1"/>
          <p:nvPr/>
        </p:nvSpPr>
        <p:spPr>
          <a:xfrm>
            <a:off x="7464931" y="4128380"/>
            <a:ext cx="95090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spc="50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TSL Weekly</a:t>
            </a:r>
            <a:endParaRPr lang="ru-RU" sz="1050" spc="50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06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009DAF8-EE5F-AD4D-943A-D1604A7C1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7" y="0"/>
            <a:ext cx="9144000" cy="5143500"/>
          </a:xfrm>
          <a:prstGeom prst="rect">
            <a:avLst/>
          </a:prstGeom>
        </p:spPr>
      </p:pic>
      <p:graphicFrame>
        <p:nvGraphicFramePr>
          <p:cNvPr id="54" name="Диаграмма 53">
            <a:extLst>
              <a:ext uri="{FF2B5EF4-FFF2-40B4-BE49-F238E27FC236}">
                <a16:creationId xmlns:a16="http://schemas.microsoft.com/office/drawing/2014/main" id="{D3B330B7-F5F1-C34B-9009-1669FA6BCE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0223281"/>
              </p:ext>
            </p:extLst>
          </p:nvPr>
        </p:nvGraphicFramePr>
        <p:xfrm>
          <a:off x="447511" y="1203325"/>
          <a:ext cx="6800891" cy="3629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59BCC934-2E15-8047-8E90-4FF74F05C21D}"/>
              </a:ext>
            </a:extLst>
          </p:cNvPr>
          <p:cNvSpPr txBox="1"/>
          <p:nvPr/>
        </p:nvSpPr>
        <p:spPr>
          <a:xfrm>
            <a:off x="88059" y="210465"/>
            <a:ext cx="54158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50" b="1" spc="38" dirty="0">
                <a:solidFill>
                  <a:srgbClr val="BB3C1B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9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073385C-1A6A-AC49-9695-41173355D341}"/>
              </a:ext>
            </a:extLst>
          </p:cNvPr>
          <p:cNvSpPr txBox="1"/>
          <p:nvPr/>
        </p:nvSpPr>
        <p:spPr>
          <a:xfrm>
            <a:off x="778080" y="210465"/>
            <a:ext cx="395512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50" b="1" spc="38" dirty="0" smtClean="0">
                <a:solidFill>
                  <a:srgbClr val="003A6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КАЛИНА КРАСНАЯ</a:t>
            </a:r>
            <a:endParaRPr lang="ru-RU" sz="1650" b="1" spc="38" dirty="0">
              <a:solidFill>
                <a:srgbClr val="003A63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  <a:p>
            <a:r>
              <a:rPr lang="ru-RU" sz="1650" b="1" spc="38" dirty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ТОП 10 РАДИОСТАНЦИЙ В </a:t>
            </a:r>
            <a:r>
              <a:rPr lang="ru-RU" sz="1650" b="1" spc="38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МОСКВЕ</a:t>
            </a:r>
            <a:endParaRPr lang="ru-RU" sz="1650" b="1" spc="38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29" name="Parallelogram 78">
            <a:extLst>
              <a:ext uri="{FF2B5EF4-FFF2-40B4-BE49-F238E27FC236}">
                <a16:creationId xmlns:a16="http://schemas.microsoft.com/office/drawing/2014/main" id="{F1D7B2EB-E650-A042-BBBA-7CB878F91305}"/>
              </a:ext>
            </a:extLst>
          </p:cNvPr>
          <p:cNvSpPr/>
          <p:nvPr/>
        </p:nvSpPr>
        <p:spPr>
          <a:xfrm>
            <a:off x="611806" y="253005"/>
            <a:ext cx="178055" cy="227983"/>
          </a:xfrm>
          <a:prstGeom prst="parallelogram">
            <a:avLst>
              <a:gd name="adj" fmla="val 80977"/>
            </a:avLst>
          </a:prstGeom>
          <a:solidFill>
            <a:srgbClr val="BB3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13" dirty="0"/>
              <a:t> </a:t>
            </a:r>
            <a:endParaRPr lang="x-none" sz="1013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6E94535-0229-D947-8061-0BB5274DD3CB}"/>
              </a:ext>
            </a:extLst>
          </p:cNvPr>
          <p:cNvSpPr txBox="1"/>
          <p:nvPr/>
        </p:nvSpPr>
        <p:spPr>
          <a:xfrm>
            <a:off x="779476" y="4832336"/>
            <a:ext cx="8048875" cy="18466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Источник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: </a:t>
            </a:r>
            <a:r>
              <a:rPr lang="ru-RU" sz="600" dirty="0" err="1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Mediascope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, </a:t>
            </a:r>
            <a:r>
              <a:rPr lang="ru-RU" sz="600" dirty="0" err="1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Radio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r>
              <a:rPr lang="ru-RU" sz="600" dirty="0" err="1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Index</a:t>
            </a:r>
            <a:r>
              <a:rPr lang="ru-RU" sz="600" dirty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 - Москва. </a:t>
            </a:r>
            <a:r>
              <a:rPr lang="ru-RU" sz="600" dirty="0" smtClean="0">
                <a:solidFill>
                  <a:prstClr val="white">
                    <a:lumMod val="75000"/>
                  </a:prstClr>
                </a:solidFill>
                <a:latin typeface="Roboto" charset="0"/>
                <a:ea typeface="Roboto" charset="0"/>
                <a:cs typeface="Roboto" charset="0"/>
              </a:rPr>
              <a:t>Январь – Март 2026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,, </a:t>
            </a:r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Reach </a:t>
            </a:r>
            <a:r>
              <a:rPr lang="en-US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Weekly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, </a:t>
            </a:r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TSL </a:t>
            </a:r>
            <a:r>
              <a:rPr lang="en-US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Weekly</a:t>
            </a:r>
            <a:r>
              <a:rPr lang="ru-RU" sz="600" dirty="0" smtClean="0">
                <a:solidFill>
                  <a:schemeClr val="bg1">
                    <a:lumMod val="75000"/>
                  </a:schemeClr>
                </a:solidFill>
                <a:latin typeface="Roboto" charset="0"/>
                <a:ea typeface="Roboto" charset="0"/>
                <a:cs typeface="Roboto" charset="0"/>
              </a:rPr>
              <a:t>, Женщины 40-49.</a:t>
            </a:r>
            <a:endParaRPr lang="ru-RU" sz="600" dirty="0">
              <a:solidFill>
                <a:schemeClr val="bg1">
                  <a:lumMod val="75000"/>
                </a:schemeClr>
              </a:solidFill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E0E72E-CB1E-6947-8948-3097A8BE0776}"/>
              </a:ext>
            </a:extLst>
          </p:cNvPr>
          <p:cNvSpPr txBox="1"/>
          <p:nvPr/>
        </p:nvSpPr>
        <p:spPr>
          <a:xfrm>
            <a:off x="7347755" y="2409075"/>
            <a:ext cx="1342491" cy="680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75" b="1" dirty="0" smtClean="0">
                <a:solidFill>
                  <a:srgbClr val="0042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№</a:t>
            </a:r>
            <a:r>
              <a:rPr lang="ru-RU" sz="1275" b="1" dirty="0">
                <a:solidFill>
                  <a:srgbClr val="0042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  <a:r>
              <a:rPr lang="ru-RU" sz="1275" b="1" dirty="0" smtClean="0">
                <a:solidFill>
                  <a:srgbClr val="0042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1275" b="1" cap="all" dirty="0" smtClean="0">
                <a:solidFill>
                  <a:srgbClr val="004274"/>
                </a:solidFill>
                <a:latin typeface="Roboto" panose="02000000000000000000" pitchFamily="2" charset="0"/>
                <a:ea typeface="Roboto" panose="02000000000000000000" pitchFamily="2" charset="0"/>
                <a:cs typeface="Roboto" charset="0"/>
              </a:rPr>
              <a:t>Среди</a:t>
            </a:r>
          </a:p>
          <a:p>
            <a:pPr algn="ctr"/>
            <a:r>
              <a:rPr lang="ru-RU" sz="1275" b="1" cap="all" dirty="0" smtClean="0">
                <a:solidFill>
                  <a:srgbClr val="004274"/>
                </a:solidFill>
                <a:latin typeface="Roboto" panose="02000000000000000000" pitchFamily="2" charset="0"/>
                <a:ea typeface="Roboto" panose="02000000000000000000" pitchFamily="2" charset="0"/>
                <a:cs typeface="Roboto" charset="0"/>
              </a:rPr>
              <a:t>женщин</a:t>
            </a:r>
          </a:p>
          <a:p>
            <a:pPr algn="ctr"/>
            <a:r>
              <a:rPr lang="ru-RU" sz="1275" b="1" cap="all" dirty="0" smtClean="0">
                <a:solidFill>
                  <a:srgbClr val="004274"/>
                </a:solidFill>
                <a:latin typeface="Roboto" panose="02000000000000000000" pitchFamily="2" charset="0"/>
                <a:ea typeface="Roboto" panose="02000000000000000000" pitchFamily="2" charset="0"/>
                <a:cs typeface="Roboto" charset="0"/>
              </a:rPr>
              <a:t>40-49</a:t>
            </a:r>
            <a:endParaRPr lang="ru-RU" sz="1275" b="1" cap="all" dirty="0">
              <a:solidFill>
                <a:schemeClr val="accent5">
                  <a:lumMod val="75000"/>
                </a:schemeClr>
              </a:solidFill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FE824BA-2243-CF4C-8E55-B0BDBB917C2D}"/>
              </a:ext>
            </a:extLst>
          </p:cNvPr>
          <p:cNvSpPr txBox="1"/>
          <p:nvPr/>
        </p:nvSpPr>
        <p:spPr>
          <a:xfrm rot="16200000">
            <a:off x="-179435" y="2583476"/>
            <a:ext cx="208094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5" dirty="0">
                <a:solidFill>
                  <a:srgbClr val="003A6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TSL ежедневно, мин.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7890469" y="137583"/>
            <a:ext cx="1065355" cy="380986"/>
            <a:chOff x="890437" y="1280102"/>
            <a:chExt cx="3180484" cy="1137387"/>
          </a:xfrm>
        </p:grpSpPr>
        <p:grpSp>
          <p:nvGrpSpPr>
            <p:cNvPr id="20" name="object 16"/>
            <p:cNvGrpSpPr/>
            <p:nvPr/>
          </p:nvGrpSpPr>
          <p:grpSpPr>
            <a:xfrm>
              <a:off x="890437" y="1280637"/>
              <a:ext cx="1107440" cy="1136015"/>
              <a:chOff x="890437" y="1280637"/>
              <a:chExt cx="1107440" cy="1136015"/>
            </a:xfrm>
          </p:grpSpPr>
          <p:pic>
            <p:nvPicPr>
              <p:cNvPr id="24" name="object 17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338580" y="1552683"/>
                <a:ext cx="199847" cy="104080"/>
              </a:xfrm>
              <a:prstGeom prst="rect">
                <a:avLst/>
              </a:prstGeom>
            </p:spPr>
          </p:pic>
          <p:sp>
            <p:nvSpPr>
              <p:cNvPr id="25" name="object 18"/>
              <p:cNvSpPr/>
              <p:nvPr/>
            </p:nvSpPr>
            <p:spPr>
              <a:xfrm>
                <a:off x="1331366" y="1738116"/>
                <a:ext cx="229235" cy="678815"/>
              </a:xfrm>
              <a:custGeom>
                <a:avLst/>
                <a:gdLst/>
                <a:ahLst/>
                <a:cxnLst/>
                <a:rect l="l" t="t" r="r" b="b"/>
                <a:pathLst>
                  <a:path w="229234" h="678814">
                    <a:moveTo>
                      <a:pt x="100091" y="575595"/>
                    </a:moveTo>
                    <a:lnTo>
                      <a:pt x="93766" y="575595"/>
                    </a:lnTo>
                    <a:lnTo>
                      <a:pt x="93766" y="678146"/>
                    </a:lnTo>
                    <a:lnTo>
                      <a:pt x="95735" y="678283"/>
                    </a:lnTo>
                    <a:lnTo>
                      <a:pt x="100091" y="678283"/>
                    </a:lnTo>
                    <a:lnTo>
                      <a:pt x="100091" y="575595"/>
                    </a:lnTo>
                    <a:close/>
                  </a:path>
                  <a:path w="229234" h="678814">
                    <a:moveTo>
                      <a:pt x="135304" y="575595"/>
                    </a:moveTo>
                    <a:lnTo>
                      <a:pt x="128833" y="575595"/>
                    </a:lnTo>
                    <a:lnTo>
                      <a:pt x="128833" y="678283"/>
                    </a:lnTo>
                    <a:lnTo>
                      <a:pt x="131210" y="678283"/>
                    </a:lnTo>
                    <a:lnTo>
                      <a:pt x="133189" y="678146"/>
                    </a:lnTo>
                    <a:lnTo>
                      <a:pt x="135304" y="678146"/>
                    </a:lnTo>
                    <a:lnTo>
                      <a:pt x="135304" y="575595"/>
                    </a:lnTo>
                    <a:close/>
                  </a:path>
                  <a:path w="229234" h="678814">
                    <a:moveTo>
                      <a:pt x="70291" y="575595"/>
                    </a:moveTo>
                    <a:lnTo>
                      <a:pt x="63830" y="575595"/>
                    </a:lnTo>
                    <a:lnTo>
                      <a:pt x="63830" y="676398"/>
                    </a:lnTo>
                    <a:lnTo>
                      <a:pt x="65935" y="676796"/>
                    </a:lnTo>
                    <a:lnTo>
                      <a:pt x="68175" y="676796"/>
                    </a:lnTo>
                    <a:lnTo>
                      <a:pt x="70291" y="676932"/>
                    </a:lnTo>
                    <a:lnTo>
                      <a:pt x="70291" y="575595"/>
                    </a:lnTo>
                    <a:close/>
                  </a:path>
                  <a:path w="229234" h="678814">
                    <a:moveTo>
                      <a:pt x="165230" y="575595"/>
                    </a:moveTo>
                    <a:lnTo>
                      <a:pt x="158770" y="575595"/>
                    </a:lnTo>
                    <a:lnTo>
                      <a:pt x="158770" y="676796"/>
                    </a:lnTo>
                    <a:lnTo>
                      <a:pt x="161010" y="676398"/>
                    </a:lnTo>
                    <a:lnTo>
                      <a:pt x="163125" y="676126"/>
                    </a:lnTo>
                    <a:lnTo>
                      <a:pt x="165230" y="675989"/>
                    </a:lnTo>
                    <a:lnTo>
                      <a:pt x="165230" y="575595"/>
                    </a:lnTo>
                    <a:close/>
                  </a:path>
                  <a:path w="229234" h="678814">
                    <a:moveTo>
                      <a:pt x="41674" y="575595"/>
                    </a:moveTo>
                    <a:lnTo>
                      <a:pt x="35213" y="575595"/>
                    </a:lnTo>
                    <a:lnTo>
                      <a:pt x="35213" y="673016"/>
                    </a:lnTo>
                    <a:lnTo>
                      <a:pt x="37318" y="673414"/>
                    </a:lnTo>
                    <a:lnTo>
                      <a:pt x="39433" y="673686"/>
                    </a:lnTo>
                    <a:lnTo>
                      <a:pt x="41674" y="673822"/>
                    </a:lnTo>
                    <a:lnTo>
                      <a:pt x="41674" y="575595"/>
                    </a:lnTo>
                    <a:close/>
                  </a:path>
                  <a:path w="229234" h="678814">
                    <a:moveTo>
                      <a:pt x="193847" y="575595"/>
                    </a:moveTo>
                    <a:lnTo>
                      <a:pt x="187523" y="575595"/>
                    </a:lnTo>
                    <a:lnTo>
                      <a:pt x="187523" y="673414"/>
                    </a:lnTo>
                    <a:lnTo>
                      <a:pt x="189627" y="673277"/>
                    </a:lnTo>
                    <a:lnTo>
                      <a:pt x="193847" y="672471"/>
                    </a:lnTo>
                    <a:lnTo>
                      <a:pt x="193847" y="575595"/>
                    </a:lnTo>
                    <a:close/>
                  </a:path>
                  <a:path w="229234" h="678814">
                    <a:moveTo>
                      <a:pt x="219563" y="564495"/>
                    </a:moveTo>
                    <a:lnTo>
                      <a:pt x="12533" y="564495"/>
                    </a:lnTo>
                    <a:lnTo>
                      <a:pt x="12533" y="575595"/>
                    </a:lnTo>
                    <a:lnTo>
                      <a:pt x="219563" y="575595"/>
                    </a:lnTo>
                    <a:lnTo>
                      <a:pt x="219563" y="564495"/>
                    </a:lnTo>
                    <a:close/>
                  </a:path>
                  <a:path w="229234" h="678814">
                    <a:moveTo>
                      <a:pt x="41674" y="462341"/>
                    </a:moveTo>
                    <a:lnTo>
                      <a:pt x="35213" y="462341"/>
                    </a:lnTo>
                    <a:lnTo>
                      <a:pt x="35213" y="564495"/>
                    </a:lnTo>
                    <a:lnTo>
                      <a:pt x="41674" y="564495"/>
                    </a:lnTo>
                    <a:lnTo>
                      <a:pt x="41674" y="462341"/>
                    </a:lnTo>
                    <a:close/>
                  </a:path>
                  <a:path w="229234" h="678814">
                    <a:moveTo>
                      <a:pt x="70291" y="462341"/>
                    </a:moveTo>
                    <a:lnTo>
                      <a:pt x="63830" y="462341"/>
                    </a:lnTo>
                    <a:lnTo>
                      <a:pt x="63830" y="564495"/>
                    </a:lnTo>
                    <a:lnTo>
                      <a:pt x="70291" y="564495"/>
                    </a:lnTo>
                    <a:lnTo>
                      <a:pt x="70291" y="462341"/>
                    </a:lnTo>
                    <a:close/>
                  </a:path>
                  <a:path w="229234" h="678814">
                    <a:moveTo>
                      <a:pt x="100091" y="462341"/>
                    </a:moveTo>
                    <a:lnTo>
                      <a:pt x="93766" y="462341"/>
                    </a:lnTo>
                    <a:lnTo>
                      <a:pt x="93766" y="564495"/>
                    </a:lnTo>
                    <a:lnTo>
                      <a:pt x="100091" y="564495"/>
                    </a:lnTo>
                    <a:lnTo>
                      <a:pt x="100091" y="462341"/>
                    </a:lnTo>
                    <a:close/>
                  </a:path>
                  <a:path w="229234" h="678814">
                    <a:moveTo>
                      <a:pt x="135304" y="462341"/>
                    </a:moveTo>
                    <a:lnTo>
                      <a:pt x="128833" y="462341"/>
                    </a:lnTo>
                    <a:lnTo>
                      <a:pt x="128833" y="564495"/>
                    </a:lnTo>
                    <a:lnTo>
                      <a:pt x="135304" y="564495"/>
                    </a:lnTo>
                    <a:lnTo>
                      <a:pt x="135304" y="462341"/>
                    </a:lnTo>
                    <a:close/>
                  </a:path>
                  <a:path w="229234" h="678814">
                    <a:moveTo>
                      <a:pt x="165230" y="462341"/>
                    </a:moveTo>
                    <a:lnTo>
                      <a:pt x="158770" y="462341"/>
                    </a:lnTo>
                    <a:lnTo>
                      <a:pt x="158770" y="564495"/>
                    </a:lnTo>
                    <a:lnTo>
                      <a:pt x="165230" y="564495"/>
                    </a:lnTo>
                    <a:lnTo>
                      <a:pt x="165230" y="462341"/>
                    </a:lnTo>
                    <a:close/>
                  </a:path>
                  <a:path w="229234" h="678814">
                    <a:moveTo>
                      <a:pt x="193847" y="462341"/>
                    </a:moveTo>
                    <a:lnTo>
                      <a:pt x="187523" y="462341"/>
                    </a:lnTo>
                    <a:lnTo>
                      <a:pt x="187523" y="564495"/>
                    </a:lnTo>
                    <a:lnTo>
                      <a:pt x="193847" y="564495"/>
                    </a:lnTo>
                    <a:lnTo>
                      <a:pt x="193847" y="462341"/>
                    </a:lnTo>
                    <a:close/>
                  </a:path>
                  <a:path w="229234" h="678814">
                    <a:moveTo>
                      <a:pt x="219563" y="451242"/>
                    </a:moveTo>
                    <a:lnTo>
                      <a:pt x="12533" y="451242"/>
                    </a:lnTo>
                    <a:lnTo>
                      <a:pt x="12533" y="462341"/>
                    </a:lnTo>
                    <a:lnTo>
                      <a:pt x="219563" y="462341"/>
                    </a:lnTo>
                    <a:lnTo>
                      <a:pt x="219563" y="451242"/>
                    </a:lnTo>
                    <a:close/>
                  </a:path>
                  <a:path w="229234" h="678814">
                    <a:moveTo>
                      <a:pt x="41674" y="323518"/>
                    </a:moveTo>
                    <a:lnTo>
                      <a:pt x="35213" y="323518"/>
                    </a:lnTo>
                    <a:lnTo>
                      <a:pt x="35213" y="451242"/>
                    </a:lnTo>
                    <a:lnTo>
                      <a:pt x="41674" y="451242"/>
                    </a:lnTo>
                    <a:lnTo>
                      <a:pt x="41674" y="323518"/>
                    </a:lnTo>
                    <a:close/>
                  </a:path>
                  <a:path w="229234" h="678814">
                    <a:moveTo>
                      <a:pt x="42196" y="180633"/>
                    </a:moveTo>
                    <a:lnTo>
                      <a:pt x="35737" y="180633"/>
                    </a:lnTo>
                    <a:lnTo>
                      <a:pt x="63800" y="432981"/>
                    </a:lnTo>
                    <a:lnTo>
                      <a:pt x="63830" y="451242"/>
                    </a:lnTo>
                    <a:lnTo>
                      <a:pt x="70291" y="451242"/>
                    </a:lnTo>
                    <a:lnTo>
                      <a:pt x="70291" y="432981"/>
                    </a:lnTo>
                    <a:lnTo>
                      <a:pt x="62249" y="363297"/>
                    </a:lnTo>
                    <a:lnTo>
                      <a:pt x="42196" y="180633"/>
                    </a:lnTo>
                    <a:close/>
                  </a:path>
                  <a:path w="229234" h="678814">
                    <a:moveTo>
                      <a:pt x="44471" y="34909"/>
                    </a:moveTo>
                    <a:lnTo>
                      <a:pt x="38375" y="34909"/>
                    </a:lnTo>
                    <a:lnTo>
                      <a:pt x="83871" y="363297"/>
                    </a:lnTo>
                    <a:lnTo>
                      <a:pt x="93728" y="432981"/>
                    </a:lnTo>
                    <a:lnTo>
                      <a:pt x="93766" y="451242"/>
                    </a:lnTo>
                    <a:lnTo>
                      <a:pt x="100091" y="451242"/>
                    </a:lnTo>
                    <a:lnTo>
                      <a:pt x="100091" y="432981"/>
                    </a:lnTo>
                    <a:lnTo>
                      <a:pt x="90468" y="363297"/>
                    </a:lnTo>
                    <a:lnTo>
                      <a:pt x="44471" y="34909"/>
                    </a:lnTo>
                    <a:close/>
                  </a:path>
                  <a:path w="229234" h="678814">
                    <a:moveTo>
                      <a:pt x="207826" y="0"/>
                    </a:moveTo>
                    <a:lnTo>
                      <a:pt x="186465" y="24491"/>
                    </a:lnTo>
                    <a:lnTo>
                      <a:pt x="186863" y="26794"/>
                    </a:lnTo>
                    <a:lnTo>
                      <a:pt x="187523" y="28962"/>
                    </a:lnTo>
                    <a:lnTo>
                      <a:pt x="139126" y="363297"/>
                    </a:lnTo>
                    <a:lnTo>
                      <a:pt x="128873" y="432981"/>
                    </a:lnTo>
                    <a:lnTo>
                      <a:pt x="128833" y="451242"/>
                    </a:lnTo>
                    <a:lnTo>
                      <a:pt x="135304" y="451242"/>
                    </a:lnTo>
                    <a:lnTo>
                      <a:pt x="135344" y="432981"/>
                    </a:lnTo>
                    <a:lnTo>
                      <a:pt x="145587" y="363297"/>
                    </a:lnTo>
                    <a:lnTo>
                      <a:pt x="192926" y="37485"/>
                    </a:lnTo>
                    <a:lnTo>
                      <a:pt x="222783" y="37485"/>
                    </a:lnTo>
                    <a:lnTo>
                      <a:pt x="227499" y="30430"/>
                    </a:lnTo>
                    <a:lnTo>
                      <a:pt x="229186" y="21926"/>
                    </a:lnTo>
                    <a:lnTo>
                      <a:pt x="227499" y="13420"/>
                    </a:lnTo>
                    <a:lnTo>
                      <a:pt x="222908" y="6447"/>
                    </a:lnTo>
                    <a:lnTo>
                      <a:pt x="216115" y="1732"/>
                    </a:lnTo>
                    <a:lnTo>
                      <a:pt x="207826" y="0"/>
                    </a:lnTo>
                    <a:close/>
                  </a:path>
                  <a:path w="229234" h="678814">
                    <a:moveTo>
                      <a:pt x="207826" y="142477"/>
                    </a:moveTo>
                    <a:lnTo>
                      <a:pt x="199536" y="144188"/>
                    </a:lnTo>
                    <a:lnTo>
                      <a:pt x="192744" y="148856"/>
                    </a:lnTo>
                    <a:lnTo>
                      <a:pt x="188152" y="155782"/>
                    </a:lnTo>
                    <a:lnTo>
                      <a:pt x="186465" y="164267"/>
                    </a:lnTo>
                    <a:lnTo>
                      <a:pt x="186520" y="167240"/>
                    </a:lnTo>
                    <a:lnTo>
                      <a:pt x="186989" y="169544"/>
                    </a:lnTo>
                    <a:lnTo>
                      <a:pt x="187920" y="171837"/>
                    </a:lnTo>
                    <a:lnTo>
                      <a:pt x="187834" y="172886"/>
                    </a:lnTo>
                    <a:lnTo>
                      <a:pt x="166549" y="363297"/>
                    </a:lnTo>
                    <a:lnTo>
                      <a:pt x="158800" y="432981"/>
                    </a:lnTo>
                    <a:lnTo>
                      <a:pt x="158770" y="451242"/>
                    </a:lnTo>
                    <a:lnTo>
                      <a:pt x="165230" y="451242"/>
                    </a:lnTo>
                    <a:lnTo>
                      <a:pt x="165261" y="432981"/>
                    </a:lnTo>
                    <a:lnTo>
                      <a:pt x="173146" y="363297"/>
                    </a:lnTo>
                    <a:lnTo>
                      <a:pt x="193449" y="180633"/>
                    </a:lnTo>
                    <a:lnTo>
                      <a:pt x="221752" y="180633"/>
                    </a:lnTo>
                    <a:lnTo>
                      <a:pt x="222908" y="179842"/>
                    </a:lnTo>
                    <a:lnTo>
                      <a:pt x="227499" y="172886"/>
                    </a:lnTo>
                    <a:lnTo>
                      <a:pt x="229186" y="164267"/>
                    </a:lnTo>
                    <a:lnTo>
                      <a:pt x="227499" y="155782"/>
                    </a:lnTo>
                    <a:lnTo>
                      <a:pt x="222908" y="148856"/>
                    </a:lnTo>
                    <a:lnTo>
                      <a:pt x="216115" y="144188"/>
                    </a:lnTo>
                    <a:lnTo>
                      <a:pt x="207826" y="142477"/>
                    </a:lnTo>
                    <a:close/>
                  </a:path>
                  <a:path w="229234" h="678814">
                    <a:moveTo>
                      <a:pt x="207826" y="285090"/>
                    </a:moveTo>
                    <a:lnTo>
                      <a:pt x="199536" y="286821"/>
                    </a:lnTo>
                    <a:lnTo>
                      <a:pt x="192744" y="291533"/>
                    </a:lnTo>
                    <a:lnTo>
                      <a:pt x="188152" y="298502"/>
                    </a:lnTo>
                    <a:lnTo>
                      <a:pt x="186465" y="307006"/>
                    </a:lnTo>
                    <a:lnTo>
                      <a:pt x="186465" y="309309"/>
                    </a:lnTo>
                    <a:lnTo>
                      <a:pt x="186863" y="311749"/>
                    </a:lnTo>
                    <a:lnTo>
                      <a:pt x="187408" y="313644"/>
                    </a:lnTo>
                    <a:lnTo>
                      <a:pt x="187523" y="451242"/>
                    </a:lnTo>
                    <a:lnTo>
                      <a:pt x="193847" y="451242"/>
                    </a:lnTo>
                    <a:lnTo>
                      <a:pt x="193847" y="323518"/>
                    </a:lnTo>
                    <a:lnTo>
                      <a:pt x="221304" y="323518"/>
                    </a:lnTo>
                    <a:lnTo>
                      <a:pt x="222908" y="322416"/>
                    </a:lnTo>
                    <a:lnTo>
                      <a:pt x="227499" y="315491"/>
                    </a:lnTo>
                    <a:lnTo>
                      <a:pt x="229186" y="307006"/>
                    </a:lnTo>
                    <a:lnTo>
                      <a:pt x="227487" y="298483"/>
                    </a:lnTo>
                    <a:lnTo>
                      <a:pt x="222908" y="291533"/>
                    </a:lnTo>
                    <a:lnTo>
                      <a:pt x="216115" y="286821"/>
                    </a:lnTo>
                    <a:lnTo>
                      <a:pt x="207826" y="285090"/>
                    </a:lnTo>
                    <a:close/>
                  </a:path>
                  <a:path w="229234" h="678814">
                    <a:moveTo>
                      <a:pt x="21234" y="285090"/>
                    </a:moveTo>
                    <a:lnTo>
                      <a:pt x="13591" y="285090"/>
                    </a:lnTo>
                    <a:lnTo>
                      <a:pt x="6858" y="289017"/>
                    </a:lnTo>
                    <a:lnTo>
                      <a:pt x="3036" y="295237"/>
                    </a:lnTo>
                    <a:lnTo>
                      <a:pt x="927" y="298502"/>
                    </a:lnTo>
                    <a:lnTo>
                      <a:pt x="0" y="302545"/>
                    </a:lnTo>
                    <a:lnTo>
                      <a:pt x="19" y="309309"/>
                    </a:lnTo>
                    <a:lnTo>
                      <a:pt x="272" y="311069"/>
                    </a:lnTo>
                    <a:lnTo>
                      <a:pt x="795" y="313100"/>
                    </a:lnTo>
                    <a:lnTo>
                      <a:pt x="1193" y="315131"/>
                    </a:lnTo>
                    <a:lnTo>
                      <a:pt x="3036" y="318649"/>
                    </a:lnTo>
                    <a:lnTo>
                      <a:pt x="6858" y="324733"/>
                    </a:lnTo>
                    <a:lnTo>
                      <a:pt x="13591" y="328796"/>
                    </a:lnTo>
                    <a:lnTo>
                      <a:pt x="26512" y="328796"/>
                    </a:lnTo>
                    <a:lnTo>
                      <a:pt x="31391" y="326764"/>
                    </a:lnTo>
                    <a:lnTo>
                      <a:pt x="35213" y="323518"/>
                    </a:lnTo>
                    <a:lnTo>
                      <a:pt x="41674" y="323518"/>
                    </a:lnTo>
                    <a:lnTo>
                      <a:pt x="41674" y="313644"/>
                    </a:lnTo>
                    <a:lnTo>
                      <a:pt x="42197" y="311477"/>
                    </a:lnTo>
                    <a:lnTo>
                      <a:pt x="42595" y="309309"/>
                    </a:lnTo>
                    <a:lnTo>
                      <a:pt x="42595" y="307006"/>
                    </a:lnTo>
                    <a:lnTo>
                      <a:pt x="40896" y="298483"/>
                    </a:lnTo>
                    <a:lnTo>
                      <a:pt x="36316" y="291533"/>
                    </a:lnTo>
                    <a:lnTo>
                      <a:pt x="29524" y="286821"/>
                    </a:lnTo>
                    <a:lnTo>
                      <a:pt x="21234" y="285090"/>
                    </a:lnTo>
                    <a:close/>
                  </a:path>
                  <a:path w="229234" h="678814">
                    <a:moveTo>
                      <a:pt x="221304" y="323518"/>
                    </a:moveTo>
                    <a:lnTo>
                      <a:pt x="193847" y="323518"/>
                    </a:lnTo>
                    <a:lnTo>
                      <a:pt x="197543" y="326764"/>
                    </a:lnTo>
                    <a:lnTo>
                      <a:pt x="202548" y="328796"/>
                    </a:lnTo>
                    <a:lnTo>
                      <a:pt x="207826" y="328796"/>
                    </a:lnTo>
                    <a:lnTo>
                      <a:pt x="216115" y="327084"/>
                    </a:lnTo>
                    <a:lnTo>
                      <a:pt x="221304" y="323518"/>
                    </a:lnTo>
                    <a:close/>
                  </a:path>
                  <a:path w="229234" h="678814">
                    <a:moveTo>
                      <a:pt x="21234" y="142477"/>
                    </a:moveTo>
                    <a:lnTo>
                      <a:pt x="12965" y="144188"/>
                    </a:lnTo>
                    <a:lnTo>
                      <a:pt x="6215" y="148856"/>
                    </a:lnTo>
                    <a:lnTo>
                      <a:pt x="1667" y="155782"/>
                    </a:lnTo>
                    <a:lnTo>
                      <a:pt x="0" y="164267"/>
                    </a:lnTo>
                    <a:lnTo>
                      <a:pt x="1667" y="172886"/>
                    </a:lnTo>
                    <a:lnTo>
                      <a:pt x="6215" y="179842"/>
                    </a:lnTo>
                    <a:lnTo>
                      <a:pt x="12965" y="184490"/>
                    </a:lnTo>
                    <a:lnTo>
                      <a:pt x="21234" y="186182"/>
                    </a:lnTo>
                    <a:lnTo>
                      <a:pt x="26910" y="186182"/>
                    </a:lnTo>
                    <a:lnTo>
                      <a:pt x="31789" y="184151"/>
                    </a:lnTo>
                    <a:lnTo>
                      <a:pt x="35737" y="180633"/>
                    </a:lnTo>
                    <a:lnTo>
                      <a:pt x="42196" y="180633"/>
                    </a:lnTo>
                    <a:lnTo>
                      <a:pt x="41346" y="172886"/>
                    </a:lnTo>
                    <a:lnTo>
                      <a:pt x="41402" y="171837"/>
                    </a:lnTo>
                    <a:lnTo>
                      <a:pt x="42101" y="169544"/>
                    </a:lnTo>
                    <a:lnTo>
                      <a:pt x="42595" y="167240"/>
                    </a:lnTo>
                    <a:lnTo>
                      <a:pt x="42595" y="164267"/>
                    </a:lnTo>
                    <a:lnTo>
                      <a:pt x="40908" y="155782"/>
                    </a:lnTo>
                    <a:lnTo>
                      <a:pt x="36316" y="148856"/>
                    </a:lnTo>
                    <a:lnTo>
                      <a:pt x="29524" y="144188"/>
                    </a:lnTo>
                    <a:lnTo>
                      <a:pt x="21234" y="142477"/>
                    </a:lnTo>
                    <a:close/>
                  </a:path>
                  <a:path w="229234" h="678814">
                    <a:moveTo>
                      <a:pt x="221752" y="180633"/>
                    </a:moveTo>
                    <a:lnTo>
                      <a:pt x="193449" y="180633"/>
                    </a:lnTo>
                    <a:lnTo>
                      <a:pt x="197020" y="184151"/>
                    </a:lnTo>
                    <a:lnTo>
                      <a:pt x="202150" y="186182"/>
                    </a:lnTo>
                    <a:lnTo>
                      <a:pt x="207826" y="186182"/>
                    </a:lnTo>
                    <a:lnTo>
                      <a:pt x="216115" y="184490"/>
                    </a:lnTo>
                    <a:lnTo>
                      <a:pt x="221752" y="180633"/>
                    </a:lnTo>
                    <a:close/>
                  </a:path>
                  <a:path w="229234" h="678814">
                    <a:moveTo>
                      <a:pt x="21234" y="0"/>
                    </a:moveTo>
                    <a:lnTo>
                      <a:pt x="12965" y="1732"/>
                    </a:lnTo>
                    <a:lnTo>
                      <a:pt x="6215" y="6447"/>
                    </a:lnTo>
                    <a:lnTo>
                      <a:pt x="1667" y="13420"/>
                    </a:lnTo>
                    <a:lnTo>
                      <a:pt x="0" y="21926"/>
                    </a:lnTo>
                    <a:lnTo>
                      <a:pt x="1667" y="30430"/>
                    </a:lnTo>
                    <a:lnTo>
                      <a:pt x="6215" y="37399"/>
                    </a:lnTo>
                    <a:lnTo>
                      <a:pt x="12965" y="42110"/>
                    </a:lnTo>
                    <a:lnTo>
                      <a:pt x="21234" y="43841"/>
                    </a:lnTo>
                    <a:lnTo>
                      <a:pt x="28355" y="43841"/>
                    </a:lnTo>
                    <a:lnTo>
                      <a:pt x="34417" y="40459"/>
                    </a:lnTo>
                    <a:lnTo>
                      <a:pt x="38375" y="34909"/>
                    </a:lnTo>
                    <a:lnTo>
                      <a:pt x="44471" y="34909"/>
                    </a:lnTo>
                    <a:lnTo>
                      <a:pt x="42595" y="21517"/>
                    </a:lnTo>
                    <a:lnTo>
                      <a:pt x="40818" y="13075"/>
                    </a:lnTo>
                    <a:lnTo>
                      <a:pt x="36171" y="6243"/>
                    </a:lnTo>
                    <a:lnTo>
                      <a:pt x="29396" y="1668"/>
                    </a:lnTo>
                    <a:lnTo>
                      <a:pt x="21234" y="0"/>
                    </a:lnTo>
                    <a:close/>
                  </a:path>
                  <a:path w="229234" h="678814">
                    <a:moveTo>
                      <a:pt x="222783" y="37485"/>
                    </a:moveTo>
                    <a:lnTo>
                      <a:pt x="192926" y="37485"/>
                    </a:lnTo>
                    <a:lnTo>
                      <a:pt x="196622" y="41401"/>
                    </a:lnTo>
                    <a:lnTo>
                      <a:pt x="201889" y="43841"/>
                    </a:lnTo>
                    <a:lnTo>
                      <a:pt x="207826" y="43841"/>
                    </a:lnTo>
                    <a:lnTo>
                      <a:pt x="216115" y="42110"/>
                    </a:lnTo>
                    <a:lnTo>
                      <a:pt x="222783" y="37485"/>
                    </a:lnTo>
                    <a:close/>
                  </a:path>
                </a:pathLst>
              </a:custGeom>
              <a:solidFill>
                <a:srgbClr val="ED1B3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19"/>
              <p:cNvSpPr/>
              <p:nvPr/>
            </p:nvSpPr>
            <p:spPr>
              <a:xfrm>
                <a:off x="890437" y="1280637"/>
                <a:ext cx="1107440" cy="1125855"/>
              </a:xfrm>
              <a:custGeom>
                <a:avLst/>
                <a:gdLst/>
                <a:ahLst/>
                <a:cxnLst/>
                <a:rect l="l" t="t" r="r" b="b"/>
                <a:pathLst>
                  <a:path w="1107439" h="1125855">
                    <a:moveTo>
                      <a:pt x="553553" y="0"/>
                    </a:moveTo>
                    <a:lnTo>
                      <a:pt x="505776" y="2085"/>
                    </a:lnTo>
                    <a:lnTo>
                      <a:pt x="459130" y="8228"/>
                    </a:lnTo>
                    <a:lnTo>
                      <a:pt x="413781" y="18257"/>
                    </a:lnTo>
                    <a:lnTo>
                      <a:pt x="369896" y="32002"/>
                    </a:lnTo>
                    <a:lnTo>
                      <a:pt x="327639" y="49292"/>
                    </a:lnTo>
                    <a:lnTo>
                      <a:pt x="287178" y="69956"/>
                    </a:lnTo>
                    <a:lnTo>
                      <a:pt x="248677" y="93824"/>
                    </a:lnTo>
                    <a:lnTo>
                      <a:pt x="212303" y="120725"/>
                    </a:lnTo>
                    <a:lnTo>
                      <a:pt x="178222" y="150488"/>
                    </a:lnTo>
                    <a:lnTo>
                      <a:pt x="146599" y="182943"/>
                    </a:lnTo>
                    <a:lnTo>
                      <a:pt x="117601" y="217918"/>
                    </a:lnTo>
                    <a:lnTo>
                      <a:pt x="91393" y="255243"/>
                    </a:lnTo>
                    <a:lnTo>
                      <a:pt x="68141" y="294748"/>
                    </a:lnTo>
                    <a:lnTo>
                      <a:pt x="48011" y="336261"/>
                    </a:lnTo>
                    <a:lnTo>
                      <a:pt x="31169" y="379613"/>
                    </a:lnTo>
                    <a:lnTo>
                      <a:pt x="17781" y="424631"/>
                    </a:lnTo>
                    <a:lnTo>
                      <a:pt x="8013" y="471146"/>
                    </a:lnTo>
                    <a:lnTo>
                      <a:pt x="2031" y="518987"/>
                    </a:lnTo>
                    <a:lnTo>
                      <a:pt x="0" y="567982"/>
                    </a:lnTo>
                    <a:lnTo>
                      <a:pt x="2219" y="619221"/>
                    </a:lnTo>
                    <a:lnTo>
                      <a:pt x="8751" y="669187"/>
                    </a:lnTo>
                    <a:lnTo>
                      <a:pt x="19407" y="717682"/>
                    </a:lnTo>
                    <a:lnTo>
                      <a:pt x="33996" y="764512"/>
                    </a:lnTo>
                    <a:lnTo>
                      <a:pt x="52331" y="809482"/>
                    </a:lnTo>
                    <a:lnTo>
                      <a:pt x="74220" y="852397"/>
                    </a:lnTo>
                    <a:lnTo>
                      <a:pt x="99476" y="893060"/>
                    </a:lnTo>
                    <a:lnTo>
                      <a:pt x="127908" y="931276"/>
                    </a:lnTo>
                    <a:lnTo>
                      <a:pt x="159327" y="966851"/>
                    </a:lnTo>
                    <a:lnTo>
                      <a:pt x="193545" y="999588"/>
                    </a:lnTo>
                    <a:lnTo>
                      <a:pt x="230371" y="1029292"/>
                    </a:lnTo>
                    <a:lnTo>
                      <a:pt x="269616" y="1055768"/>
                    </a:lnTo>
                    <a:lnTo>
                      <a:pt x="311091" y="1078821"/>
                    </a:lnTo>
                    <a:lnTo>
                      <a:pt x="354606" y="1098255"/>
                    </a:lnTo>
                    <a:lnTo>
                      <a:pt x="399973" y="1113874"/>
                    </a:lnTo>
                    <a:lnTo>
                      <a:pt x="447002" y="1125484"/>
                    </a:lnTo>
                    <a:lnTo>
                      <a:pt x="447002" y="890915"/>
                    </a:lnTo>
                    <a:lnTo>
                      <a:pt x="404992" y="820812"/>
                    </a:lnTo>
                    <a:lnTo>
                      <a:pt x="405558" y="779452"/>
                    </a:lnTo>
                    <a:lnTo>
                      <a:pt x="397987" y="779452"/>
                    </a:lnTo>
                    <a:lnTo>
                      <a:pt x="397987" y="780227"/>
                    </a:lnTo>
                    <a:lnTo>
                      <a:pt x="390165" y="790321"/>
                    </a:lnTo>
                    <a:lnTo>
                      <a:pt x="382255" y="796153"/>
                    </a:lnTo>
                    <a:lnTo>
                      <a:pt x="369483" y="799943"/>
                    </a:lnTo>
                    <a:lnTo>
                      <a:pt x="347078" y="803912"/>
                    </a:lnTo>
                    <a:lnTo>
                      <a:pt x="341830" y="798932"/>
                    </a:lnTo>
                    <a:lnTo>
                      <a:pt x="339134" y="793166"/>
                    </a:lnTo>
                    <a:lnTo>
                      <a:pt x="338142" y="782921"/>
                    </a:lnTo>
                    <a:lnTo>
                      <a:pt x="338000" y="764500"/>
                    </a:lnTo>
                    <a:lnTo>
                      <a:pt x="339418" y="744957"/>
                    </a:lnTo>
                    <a:lnTo>
                      <a:pt x="342539" y="732824"/>
                    </a:lnTo>
                    <a:lnTo>
                      <a:pt x="345659" y="726626"/>
                    </a:lnTo>
                    <a:lnTo>
                      <a:pt x="347078" y="724888"/>
                    </a:lnTo>
                    <a:lnTo>
                      <a:pt x="371240" y="731324"/>
                    </a:lnTo>
                    <a:lnTo>
                      <a:pt x="386939" y="739234"/>
                    </a:lnTo>
                    <a:lnTo>
                      <a:pt x="395435" y="745942"/>
                    </a:lnTo>
                    <a:lnTo>
                      <a:pt x="397987" y="748773"/>
                    </a:lnTo>
                    <a:lnTo>
                      <a:pt x="397987" y="749547"/>
                    </a:lnTo>
                    <a:lnTo>
                      <a:pt x="405558" y="749547"/>
                    </a:lnTo>
                    <a:lnTo>
                      <a:pt x="405252" y="696804"/>
                    </a:lnTo>
                    <a:lnTo>
                      <a:pt x="404239" y="636923"/>
                    </a:lnTo>
                    <a:lnTo>
                      <a:pt x="389475" y="636923"/>
                    </a:lnTo>
                    <a:lnTo>
                      <a:pt x="389475" y="637697"/>
                    </a:lnTo>
                    <a:lnTo>
                      <a:pt x="381758" y="647898"/>
                    </a:lnTo>
                    <a:lnTo>
                      <a:pt x="373883" y="653766"/>
                    </a:lnTo>
                    <a:lnTo>
                      <a:pt x="361077" y="657524"/>
                    </a:lnTo>
                    <a:lnTo>
                      <a:pt x="338565" y="661393"/>
                    </a:lnTo>
                    <a:lnTo>
                      <a:pt x="333311" y="656295"/>
                    </a:lnTo>
                    <a:lnTo>
                      <a:pt x="330612" y="650489"/>
                    </a:lnTo>
                    <a:lnTo>
                      <a:pt x="329618" y="640279"/>
                    </a:lnTo>
                    <a:lnTo>
                      <a:pt x="329476" y="621970"/>
                    </a:lnTo>
                    <a:lnTo>
                      <a:pt x="330896" y="602456"/>
                    </a:lnTo>
                    <a:lnTo>
                      <a:pt x="334021" y="590389"/>
                    </a:lnTo>
                    <a:lnTo>
                      <a:pt x="337145" y="584256"/>
                    </a:lnTo>
                    <a:lnTo>
                      <a:pt x="338565" y="582547"/>
                    </a:lnTo>
                    <a:lnTo>
                      <a:pt x="362807" y="588874"/>
                    </a:lnTo>
                    <a:lnTo>
                      <a:pt x="378497" y="596727"/>
                    </a:lnTo>
                    <a:lnTo>
                      <a:pt x="386949" y="603415"/>
                    </a:lnTo>
                    <a:lnTo>
                      <a:pt x="389475" y="606243"/>
                    </a:lnTo>
                    <a:lnTo>
                      <a:pt x="389475" y="607018"/>
                    </a:lnTo>
                    <a:lnTo>
                      <a:pt x="403097" y="607018"/>
                    </a:lnTo>
                    <a:lnTo>
                      <a:pt x="401959" y="577896"/>
                    </a:lnTo>
                    <a:lnTo>
                      <a:pt x="400499" y="549103"/>
                    </a:lnTo>
                    <a:lnTo>
                      <a:pt x="398684" y="521111"/>
                    </a:lnTo>
                    <a:lnTo>
                      <a:pt x="396480" y="494393"/>
                    </a:lnTo>
                    <a:lnTo>
                      <a:pt x="383234" y="494393"/>
                    </a:lnTo>
                    <a:lnTo>
                      <a:pt x="383234" y="495168"/>
                    </a:lnTo>
                    <a:lnTo>
                      <a:pt x="375627" y="505368"/>
                    </a:lnTo>
                    <a:lnTo>
                      <a:pt x="367808" y="511235"/>
                    </a:lnTo>
                    <a:lnTo>
                      <a:pt x="355021" y="514990"/>
                    </a:lnTo>
                    <a:lnTo>
                      <a:pt x="332513" y="518853"/>
                    </a:lnTo>
                    <a:lnTo>
                      <a:pt x="327259" y="513873"/>
                    </a:lnTo>
                    <a:lnTo>
                      <a:pt x="324560" y="508107"/>
                    </a:lnTo>
                    <a:lnTo>
                      <a:pt x="323566" y="497861"/>
                    </a:lnTo>
                    <a:lnTo>
                      <a:pt x="323424" y="479440"/>
                    </a:lnTo>
                    <a:lnTo>
                      <a:pt x="324844" y="459927"/>
                    </a:lnTo>
                    <a:lnTo>
                      <a:pt x="327969" y="447859"/>
                    </a:lnTo>
                    <a:lnTo>
                      <a:pt x="331093" y="441726"/>
                    </a:lnTo>
                    <a:lnTo>
                      <a:pt x="332513" y="440018"/>
                    </a:lnTo>
                    <a:lnTo>
                      <a:pt x="356725" y="446339"/>
                    </a:lnTo>
                    <a:lnTo>
                      <a:pt x="372351" y="454194"/>
                    </a:lnTo>
                    <a:lnTo>
                      <a:pt x="380738" y="460884"/>
                    </a:lnTo>
                    <a:lnTo>
                      <a:pt x="383234" y="463713"/>
                    </a:lnTo>
                    <a:lnTo>
                      <a:pt x="383234" y="464488"/>
                    </a:lnTo>
                    <a:lnTo>
                      <a:pt x="393255" y="464488"/>
                    </a:lnTo>
                    <a:lnTo>
                      <a:pt x="390256" y="443317"/>
                    </a:lnTo>
                    <a:lnTo>
                      <a:pt x="388603" y="433571"/>
                    </a:lnTo>
                    <a:lnTo>
                      <a:pt x="386825" y="424479"/>
                    </a:lnTo>
                    <a:lnTo>
                      <a:pt x="381530" y="370832"/>
                    </a:lnTo>
                    <a:lnTo>
                      <a:pt x="391740" y="342246"/>
                    </a:lnTo>
                    <a:lnTo>
                      <a:pt x="414022" y="333493"/>
                    </a:lnTo>
                    <a:lnTo>
                      <a:pt x="444945" y="339346"/>
                    </a:lnTo>
                    <a:lnTo>
                      <a:pt x="481074" y="354575"/>
                    </a:lnTo>
                    <a:lnTo>
                      <a:pt x="517376" y="356198"/>
                    </a:lnTo>
                    <a:lnTo>
                      <a:pt x="557576" y="335627"/>
                    </a:lnTo>
                    <a:lnTo>
                      <a:pt x="597396" y="302594"/>
                    </a:lnTo>
                    <a:lnTo>
                      <a:pt x="632555" y="266830"/>
                    </a:lnTo>
                    <a:lnTo>
                      <a:pt x="658775" y="238066"/>
                    </a:lnTo>
                    <a:lnTo>
                      <a:pt x="681999" y="219034"/>
                    </a:lnTo>
                    <a:lnTo>
                      <a:pt x="706859" y="209921"/>
                    </a:lnTo>
                    <a:lnTo>
                      <a:pt x="727451" y="216635"/>
                    </a:lnTo>
                    <a:lnTo>
                      <a:pt x="737868" y="245086"/>
                    </a:lnTo>
                    <a:lnTo>
                      <a:pt x="732208" y="301184"/>
                    </a:lnTo>
                    <a:lnTo>
                      <a:pt x="729361" y="315710"/>
                    </a:lnTo>
                    <a:lnTo>
                      <a:pt x="726764" y="332347"/>
                    </a:lnTo>
                    <a:lnTo>
                      <a:pt x="722176" y="371088"/>
                    </a:lnTo>
                    <a:lnTo>
                      <a:pt x="718580" y="415601"/>
                    </a:lnTo>
                    <a:lnTo>
                      <a:pt x="715548" y="464488"/>
                    </a:lnTo>
                    <a:lnTo>
                      <a:pt x="723684" y="464488"/>
                    </a:lnTo>
                    <a:lnTo>
                      <a:pt x="723684" y="463713"/>
                    </a:lnTo>
                    <a:lnTo>
                      <a:pt x="731512" y="453507"/>
                    </a:lnTo>
                    <a:lnTo>
                      <a:pt x="739425" y="447636"/>
                    </a:lnTo>
                    <a:lnTo>
                      <a:pt x="752194" y="443880"/>
                    </a:lnTo>
                    <a:lnTo>
                      <a:pt x="774594" y="440018"/>
                    </a:lnTo>
                    <a:lnTo>
                      <a:pt x="779957" y="445004"/>
                    </a:lnTo>
                    <a:lnTo>
                      <a:pt x="782711" y="450772"/>
                    </a:lnTo>
                    <a:lnTo>
                      <a:pt x="783726" y="461019"/>
                    </a:lnTo>
                    <a:lnTo>
                      <a:pt x="783871" y="479440"/>
                    </a:lnTo>
                    <a:lnTo>
                      <a:pt x="782421" y="498952"/>
                    </a:lnTo>
                    <a:lnTo>
                      <a:pt x="779232" y="511017"/>
                    </a:lnTo>
                    <a:lnTo>
                      <a:pt x="776043" y="517146"/>
                    </a:lnTo>
                    <a:lnTo>
                      <a:pt x="774594" y="518853"/>
                    </a:lnTo>
                    <a:lnTo>
                      <a:pt x="750436" y="512532"/>
                    </a:lnTo>
                    <a:lnTo>
                      <a:pt x="734736" y="504682"/>
                    </a:lnTo>
                    <a:lnTo>
                      <a:pt x="726238" y="497995"/>
                    </a:lnTo>
                    <a:lnTo>
                      <a:pt x="723684" y="495168"/>
                    </a:lnTo>
                    <a:lnTo>
                      <a:pt x="723684" y="494393"/>
                    </a:lnTo>
                    <a:lnTo>
                      <a:pt x="714229" y="494393"/>
                    </a:lnTo>
                    <a:lnTo>
                      <a:pt x="712051" y="550847"/>
                    </a:lnTo>
                    <a:lnTo>
                      <a:pt x="710439" y="607018"/>
                    </a:lnTo>
                    <a:lnTo>
                      <a:pt x="716501" y="607018"/>
                    </a:lnTo>
                    <a:lnTo>
                      <a:pt x="716501" y="606243"/>
                    </a:lnTo>
                    <a:lnTo>
                      <a:pt x="724214" y="596042"/>
                    </a:lnTo>
                    <a:lnTo>
                      <a:pt x="732068" y="590174"/>
                    </a:lnTo>
                    <a:lnTo>
                      <a:pt x="744815" y="586416"/>
                    </a:lnTo>
                    <a:lnTo>
                      <a:pt x="767212" y="582547"/>
                    </a:lnTo>
                    <a:lnTo>
                      <a:pt x="772575" y="587533"/>
                    </a:lnTo>
                    <a:lnTo>
                      <a:pt x="775329" y="593302"/>
                    </a:lnTo>
                    <a:lnTo>
                      <a:pt x="776344" y="603549"/>
                    </a:lnTo>
                    <a:lnTo>
                      <a:pt x="776489" y="621970"/>
                    </a:lnTo>
                    <a:lnTo>
                      <a:pt x="775039" y="641400"/>
                    </a:lnTo>
                    <a:lnTo>
                      <a:pt x="771850" y="653477"/>
                    </a:lnTo>
                    <a:lnTo>
                      <a:pt x="768661" y="659656"/>
                    </a:lnTo>
                    <a:lnTo>
                      <a:pt x="767212" y="661393"/>
                    </a:lnTo>
                    <a:lnTo>
                      <a:pt x="743085" y="655067"/>
                    </a:lnTo>
                    <a:lnTo>
                      <a:pt x="727454" y="647213"/>
                    </a:lnTo>
                    <a:lnTo>
                      <a:pt x="719024" y="640525"/>
                    </a:lnTo>
                    <a:lnTo>
                      <a:pt x="716501" y="637697"/>
                    </a:lnTo>
                    <a:lnTo>
                      <a:pt x="716501" y="636923"/>
                    </a:lnTo>
                    <a:lnTo>
                      <a:pt x="709873" y="636923"/>
                    </a:lnTo>
                    <a:lnTo>
                      <a:pt x="708733" y="724823"/>
                    </a:lnTo>
                    <a:lnTo>
                      <a:pt x="708554" y="749547"/>
                    </a:lnTo>
                    <a:lnTo>
                      <a:pt x="716501" y="749547"/>
                    </a:lnTo>
                    <a:lnTo>
                      <a:pt x="716501" y="748773"/>
                    </a:lnTo>
                    <a:lnTo>
                      <a:pt x="724214" y="738572"/>
                    </a:lnTo>
                    <a:lnTo>
                      <a:pt x="732068" y="732704"/>
                    </a:lnTo>
                    <a:lnTo>
                      <a:pt x="744815" y="728946"/>
                    </a:lnTo>
                    <a:lnTo>
                      <a:pt x="767212" y="725077"/>
                    </a:lnTo>
                    <a:lnTo>
                      <a:pt x="772575" y="730063"/>
                    </a:lnTo>
                    <a:lnTo>
                      <a:pt x="775329" y="735832"/>
                    </a:lnTo>
                    <a:lnTo>
                      <a:pt x="776344" y="746079"/>
                    </a:lnTo>
                    <a:lnTo>
                      <a:pt x="776489" y="764500"/>
                    </a:lnTo>
                    <a:lnTo>
                      <a:pt x="775039" y="784012"/>
                    </a:lnTo>
                    <a:lnTo>
                      <a:pt x="771850" y="796076"/>
                    </a:lnTo>
                    <a:lnTo>
                      <a:pt x="768661" y="802205"/>
                    </a:lnTo>
                    <a:lnTo>
                      <a:pt x="767212" y="803912"/>
                    </a:lnTo>
                    <a:lnTo>
                      <a:pt x="743085" y="797512"/>
                    </a:lnTo>
                    <a:lnTo>
                      <a:pt x="727454" y="789670"/>
                    </a:lnTo>
                    <a:lnTo>
                      <a:pt x="719024" y="783028"/>
                    </a:lnTo>
                    <a:lnTo>
                      <a:pt x="716501" y="780227"/>
                    </a:lnTo>
                    <a:lnTo>
                      <a:pt x="716501" y="779452"/>
                    </a:lnTo>
                    <a:lnTo>
                      <a:pt x="708554" y="779452"/>
                    </a:lnTo>
                    <a:lnTo>
                      <a:pt x="708554" y="820812"/>
                    </a:lnTo>
                    <a:lnTo>
                      <a:pt x="666723" y="890915"/>
                    </a:lnTo>
                    <a:lnTo>
                      <a:pt x="666723" y="1124122"/>
                    </a:lnTo>
                    <a:lnTo>
                      <a:pt x="713116" y="1112055"/>
                    </a:lnTo>
                    <a:lnTo>
                      <a:pt x="757856" y="1096077"/>
                    </a:lnTo>
                    <a:lnTo>
                      <a:pt x="800759" y="1076378"/>
                    </a:lnTo>
                    <a:lnTo>
                      <a:pt x="841639" y="1053147"/>
                    </a:lnTo>
                    <a:lnTo>
                      <a:pt x="880311" y="1026575"/>
                    </a:lnTo>
                    <a:lnTo>
                      <a:pt x="916590" y="996850"/>
                    </a:lnTo>
                    <a:lnTo>
                      <a:pt x="950292" y="964163"/>
                    </a:lnTo>
                    <a:lnTo>
                      <a:pt x="981231" y="928703"/>
                    </a:lnTo>
                    <a:lnTo>
                      <a:pt x="1009223" y="890660"/>
                    </a:lnTo>
                    <a:lnTo>
                      <a:pt x="1034083" y="850225"/>
                    </a:lnTo>
                    <a:lnTo>
                      <a:pt x="1055625" y="807586"/>
                    </a:lnTo>
                    <a:lnTo>
                      <a:pt x="1073666" y="762933"/>
                    </a:lnTo>
                    <a:lnTo>
                      <a:pt x="1088019" y="716457"/>
                    </a:lnTo>
                    <a:lnTo>
                      <a:pt x="1098500" y="668346"/>
                    </a:lnTo>
                    <a:lnTo>
                      <a:pt x="1104925" y="618792"/>
                    </a:lnTo>
                    <a:lnTo>
                      <a:pt x="1107107" y="567982"/>
                    </a:lnTo>
                    <a:lnTo>
                      <a:pt x="1105076" y="518987"/>
                    </a:lnTo>
                    <a:lnTo>
                      <a:pt x="1099094" y="471146"/>
                    </a:lnTo>
                    <a:lnTo>
                      <a:pt x="1089325" y="424631"/>
                    </a:lnTo>
                    <a:lnTo>
                      <a:pt x="1075937" y="379613"/>
                    </a:lnTo>
                    <a:lnTo>
                      <a:pt x="1059096" y="336261"/>
                    </a:lnTo>
                    <a:lnTo>
                      <a:pt x="1038966" y="294748"/>
                    </a:lnTo>
                    <a:lnTo>
                      <a:pt x="1015714" y="255243"/>
                    </a:lnTo>
                    <a:lnTo>
                      <a:pt x="989506" y="217918"/>
                    </a:lnTo>
                    <a:lnTo>
                      <a:pt x="960508" y="182943"/>
                    </a:lnTo>
                    <a:lnTo>
                      <a:pt x="928885" y="150488"/>
                    </a:lnTo>
                    <a:lnTo>
                      <a:pt x="894804" y="120725"/>
                    </a:lnTo>
                    <a:lnTo>
                      <a:pt x="858430" y="93824"/>
                    </a:lnTo>
                    <a:lnTo>
                      <a:pt x="819929" y="69956"/>
                    </a:lnTo>
                    <a:lnTo>
                      <a:pt x="779468" y="49292"/>
                    </a:lnTo>
                    <a:lnTo>
                      <a:pt x="737211" y="32002"/>
                    </a:lnTo>
                    <a:lnTo>
                      <a:pt x="693326" y="18257"/>
                    </a:lnTo>
                    <a:lnTo>
                      <a:pt x="647977" y="8228"/>
                    </a:lnTo>
                    <a:lnTo>
                      <a:pt x="601331" y="2085"/>
                    </a:lnTo>
                    <a:lnTo>
                      <a:pt x="553553" y="0"/>
                    </a:lnTo>
                    <a:close/>
                  </a:path>
                </a:pathLst>
              </a:custGeom>
              <a:solidFill>
                <a:srgbClr val="ED1C2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1" name="object 20"/>
            <p:cNvSpPr/>
            <p:nvPr/>
          </p:nvSpPr>
          <p:spPr>
            <a:xfrm>
              <a:off x="2179891" y="1280102"/>
              <a:ext cx="1715770" cy="524510"/>
            </a:xfrm>
            <a:custGeom>
              <a:avLst/>
              <a:gdLst/>
              <a:ahLst/>
              <a:cxnLst/>
              <a:rect l="l" t="t" r="r" b="b"/>
              <a:pathLst>
                <a:path w="1715770" h="524510">
                  <a:moveTo>
                    <a:pt x="254635" y="523925"/>
                  </a:moveTo>
                  <a:lnTo>
                    <a:pt x="121094" y="238747"/>
                  </a:lnTo>
                  <a:lnTo>
                    <a:pt x="250278" y="12"/>
                  </a:lnTo>
                  <a:lnTo>
                    <a:pt x="192697" y="12"/>
                  </a:lnTo>
                  <a:lnTo>
                    <a:pt x="56908" y="253009"/>
                  </a:lnTo>
                  <a:lnTo>
                    <a:pt x="56908" y="12"/>
                  </a:lnTo>
                  <a:lnTo>
                    <a:pt x="0" y="12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715770" h="524510">
                  <a:moveTo>
                    <a:pt x="561822" y="523925"/>
                  </a:moveTo>
                  <a:lnTo>
                    <a:pt x="542124" y="418414"/>
                  </a:lnTo>
                  <a:lnTo>
                    <a:pt x="532777" y="368300"/>
                  </a:lnTo>
                  <a:lnTo>
                    <a:pt x="477113" y="70154"/>
                  </a:lnTo>
                  <a:lnTo>
                    <a:pt x="477113" y="368300"/>
                  </a:lnTo>
                  <a:lnTo>
                    <a:pt x="363296" y="368300"/>
                  </a:lnTo>
                  <a:lnTo>
                    <a:pt x="419544" y="65862"/>
                  </a:lnTo>
                  <a:lnTo>
                    <a:pt x="477113" y="368300"/>
                  </a:lnTo>
                  <a:lnTo>
                    <a:pt x="477113" y="70154"/>
                  </a:lnTo>
                  <a:lnTo>
                    <a:pt x="476313" y="65862"/>
                  </a:lnTo>
                  <a:lnTo>
                    <a:pt x="464019" y="0"/>
                  </a:lnTo>
                  <a:lnTo>
                    <a:pt x="381558" y="0"/>
                  </a:lnTo>
                  <a:lnTo>
                    <a:pt x="283883" y="523925"/>
                  </a:lnTo>
                  <a:lnTo>
                    <a:pt x="336296" y="523925"/>
                  </a:lnTo>
                  <a:lnTo>
                    <a:pt x="356019" y="418414"/>
                  </a:lnTo>
                  <a:lnTo>
                    <a:pt x="485190" y="418414"/>
                  </a:lnTo>
                  <a:lnTo>
                    <a:pt x="504913" y="523925"/>
                  </a:lnTo>
                  <a:lnTo>
                    <a:pt x="561822" y="523925"/>
                  </a:lnTo>
                  <a:close/>
                </a:path>
                <a:path w="1715770" h="524510">
                  <a:moveTo>
                    <a:pt x="869670" y="0"/>
                  </a:moveTo>
                  <a:lnTo>
                    <a:pt x="661746" y="0"/>
                  </a:lnTo>
                  <a:lnTo>
                    <a:pt x="647852" y="396684"/>
                  </a:lnTo>
                  <a:lnTo>
                    <a:pt x="645007" y="429564"/>
                  </a:lnTo>
                  <a:lnTo>
                    <a:pt x="636625" y="452932"/>
                  </a:lnTo>
                  <a:lnTo>
                    <a:pt x="619620" y="466877"/>
                  </a:lnTo>
                  <a:lnTo>
                    <a:pt x="590943" y="471512"/>
                  </a:lnTo>
                  <a:lnTo>
                    <a:pt x="590943" y="523849"/>
                  </a:lnTo>
                  <a:lnTo>
                    <a:pt x="600481" y="523849"/>
                  </a:lnTo>
                  <a:lnTo>
                    <a:pt x="649020" y="514858"/>
                  </a:lnTo>
                  <a:lnTo>
                    <a:pt x="680034" y="489635"/>
                  </a:lnTo>
                  <a:lnTo>
                    <a:pt x="696976" y="448983"/>
                  </a:lnTo>
                  <a:lnTo>
                    <a:pt x="703313" y="393700"/>
                  </a:lnTo>
                  <a:lnTo>
                    <a:pt x="714959" y="53098"/>
                  </a:lnTo>
                  <a:lnTo>
                    <a:pt x="812761" y="53098"/>
                  </a:lnTo>
                  <a:lnTo>
                    <a:pt x="812761" y="523925"/>
                  </a:lnTo>
                  <a:lnTo>
                    <a:pt x="869670" y="523925"/>
                  </a:lnTo>
                  <a:lnTo>
                    <a:pt x="869670" y="0"/>
                  </a:lnTo>
                  <a:close/>
                </a:path>
                <a:path w="1715770" h="524510">
                  <a:moveTo>
                    <a:pt x="1140015" y="0"/>
                  </a:moveTo>
                  <a:lnTo>
                    <a:pt x="1076490" y="0"/>
                  </a:lnTo>
                  <a:lnTo>
                    <a:pt x="994829" y="246214"/>
                  </a:lnTo>
                  <a:lnTo>
                    <a:pt x="949566" y="390702"/>
                  </a:lnTo>
                  <a:lnTo>
                    <a:pt x="949566" y="0"/>
                  </a:lnTo>
                  <a:lnTo>
                    <a:pt x="899274" y="0"/>
                  </a:lnTo>
                  <a:lnTo>
                    <a:pt x="899274" y="523925"/>
                  </a:lnTo>
                  <a:lnTo>
                    <a:pt x="958303" y="523925"/>
                  </a:lnTo>
                  <a:lnTo>
                    <a:pt x="1033475" y="282206"/>
                  </a:lnTo>
                  <a:lnTo>
                    <a:pt x="1088936" y="107010"/>
                  </a:lnTo>
                  <a:lnTo>
                    <a:pt x="1088936" y="523925"/>
                  </a:lnTo>
                  <a:lnTo>
                    <a:pt x="1140015" y="523925"/>
                  </a:lnTo>
                  <a:lnTo>
                    <a:pt x="1140015" y="0"/>
                  </a:lnTo>
                  <a:close/>
                </a:path>
                <a:path w="1715770" h="524510">
                  <a:moveTo>
                    <a:pt x="1408480" y="0"/>
                  </a:moveTo>
                  <a:lnTo>
                    <a:pt x="1351572" y="0"/>
                  </a:lnTo>
                  <a:lnTo>
                    <a:pt x="1351572" y="236220"/>
                  </a:lnTo>
                  <a:lnTo>
                    <a:pt x="1226108" y="236220"/>
                  </a:lnTo>
                  <a:lnTo>
                    <a:pt x="1226108" y="0"/>
                  </a:lnTo>
                  <a:lnTo>
                    <a:pt x="1169200" y="0"/>
                  </a:lnTo>
                  <a:lnTo>
                    <a:pt x="1169200" y="236220"/>
                  </a:lnTo>
                  <a:lnTo>
                    <a:pt x="1169200" y="288290"/>
                  </a:lnTo>
                  <a:lnTo>
                    <a:pt x="1169200" y="524510"/>
                  </a:lnTo>
                  <a:lnTo>
                    <a:pt x="1226108" y="524510"/>
                  </a:lnTo>
                  <a:lnTo>
                    <a:pt x="1226108" y="288290"/>
                  </a:lnTo>
                  <a:lnTo>
                    <a:pt x="1351572" y="288290"/>
                  </a:lnTo>
                  <a:lnTo>
                    <a:pt x="1351572" y="524510"/>
                  </a:lnTo>
                  <a:lnTo>
                    <a:pt x="1408480" y="524510"/>
                  </a:lnTo>
                  <a:lnTo>
                    <a:pt x="1408480" y="288290"/>
                  </a:lnTo>
                  <a:lnTo>
                    <a:pt x="1408480" y="236220"/>
                  </a:lnTo>
                  <a:lnTo>
                    <a:pt x="1408480" y="0"/>
                  </a:lnTo>
                  <a:close/>
                </a:path>
                <a:path w="1715770" h="524510">
                  <a:moveTo>
                    <a:pt x="1715617" y="523925"/>
                  </a:moveTo>
                  <a:lnTo>
                    <a:pt x="1695919" y="418414"/>
                  </a:lnTo>
                  <a:lnTo>
                    <a:pt x="1686572" y="368300"/>
                  </a:lnTo>
                  <a:lnTo>
                    <a:pt x="1631048" y="70904"/>
                  </a:lnTo>
                  <a:lnTo>
                    <a:pt x="1631048" y="368300"/>
                  </a:lnTo>
                  <a:lnTo>
                    <a:pt x="1517218" y="368300"/>
                  </a:lnTo>
                  <a:lnTo>
                    <a:pt x="1573339" y="65862"/>
                  </a:lnTo>
                  <a:lnTo>
                    <a:pt x="1631048" y="368300"/>
                  </a:lnTo>
                  <a:lnTo>
                    <a:pt x="1631048" y="70904"/>
                  </a:lnTo>
                  <a:lnTo>
                    <a:pt x="1630108" y="65862"/>
                  </a:lnTo>
                  <a:lnTo>
                    <a:pt x="1617814" y="0"/>
                  </a:lnTo>
                  <a:lnTo>
                    <a:pt x="1535353" y="0"/>
                  </a:lnTo>
                  <a:lnTo>
                    <a:pt x="1437678" y="523925"/>
                  </a:lnTo>
                  <a:lnTo>
                    <a:pt x="1490230" y="523925"/>
                  </a:lnTo>
                  <a:lnTo>
                    <a:pt x="1509941" y="418414"/>
                  </a:lnTo>
                  <a:lnTo>
                    <a:pt x="1638985" y="418414"/>
                  </a:lnTo>
                  <a:lnTo>
                    <a:pt x="1658708" y="523925"/>
                  </a:lnTo>
                  <a:lnTo>
                    <a:pt x="1715617" y="523925"/>
                  </a:lnTo>
                  <a:close/>
                </a:path>
              </a:pathLst>
            </a:custGeom>
            <a:solidFill>
              <a:srgbClr val="ED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1"/>
            <p:cNvSpPr/>
            <p:nvPr/>
          </p:nvSpPr>
          <p:spPr>
            <a:xfrm>
              <a:off x="2179891" y="1892979"/>
              <a:ext cx="1891030" cy="524510"/>
            </a:xfrm>
            <a:custGeom>
              <a:avLst/>
              <a:gdLst/>
              <a:ahLst/>
              <a:cxnLst/>
              <a:rect l="l" t="t" r="r" b="b"/>
              <a:pathLst>
                <a:path w="1891029" h="524510">
                  <a:moveTo>
                    <a:pt x="254635" y="523925"/>
                  </a:moveTo>
                  <a:lnTo>
                    <a:pt x="121094" y="238734"/>
                  </a:lnTo>
                  <a:lnTo>
                    <a:pt x="250278" y="0"/>
                  </a:lnTo>
                  <a:lnTo>
                    <a:pt x="192697" y="0"/>
                  </a:lnTo>
                  <a:lnTo>
                    <a:pt x="56908" y="252996"/>
                  </a:lnTo>
                  <a:lnTo>
                    <a:pt x="56908" y="0"/>
                  </a:lnTo>
                  <a:lnTo>
                    <a:pt x="0" y="0"/>
                  </a:lnTo>
                  <a:lnTo>
                    <a:pt x="0" y="523925"/>
                  </a:lnTo>
                  <a:lnTo>
                    <a:pt x="56908" y="523925"/>
                  </a:lnTo>
                  <a:lnTo>
                    <a:pt x="56908" y="348056"/>
                  </a:lnTo>
                  <a:lnTo>
                    <a:pt x="86817" y="296456"/>
                  </a:lnTo>
                  <a:lnTo>
                    <a:pt x="196265" y="523925"/>
                  </a:lnTo>
                  <a:lnTo>
                    <a:pt x="254635" y="523925"/>
                  </a:lnTo>
                  <a:close/>
                </a:path>
                <a:path w="1891029" h="524510">
                  <a:moveTo>
                    <a:pt x="510019" y="128054"/>
                  </a:moveTo>
                  <a:lnTo>
                    <a:pt x="503389" y="74536"/>
                  </a:lnTo>
                  <a:lnTo>
                    <a:pt x="492429" y="53098"/>
                  </a:lnTo>
                  <a:lnTo>
                    <a:pt x="482790" y="34239"/>
                  </a:lnTo>
                  <a:lnTo>
                    <a:pt x="453771" y="13563"/>
                  </a:lnTo>
                  <a:lnTo>
                    <a:pt x="453771" y="125069"/>
                  </a:lnTo>
                  <a:lnTo>
                    <a:pt x="453771" y="194602"/>
                  </a:lnTo>
                  <a:lnTo>
                    <a:pt x="449922" y="226796"/>
                  </a:lnTo>
                  <a:lnTo>
                    <a:pt x="438289" y="248615"/>
                  </a:lnTo>
                  <a:lnTo>
                    <a:pt x="418706" y="261023"/>
                  </a:lnTo>
                  <a:lnTo>
                    <a:pt x="391033" y="264947"/>
                  </a:lnTo>
                  <a:lnTo>
                    <a:pt x="340741" y="264947"/>
                  </a:lnTo>
                  <a:lnTo>
                    <a:pt x="340741" y="53098"/>
                  </a:lnTo>
                  <a:lnTo>
                    <a:pt x="395401" y="53098"/>
                  </a:lnTo>
                  <a:lnTo>
                    <a:pt x="422059" y="57607"/>
                  </a:lnTo>
                  <a:lnTo>
                    <a:pt x="440169" y="71107"/>
                  </a:lnTo>
                  <a:lnTo>
                    <a:pt x="450494" y="93599"/>
                  </a:lnTo>
                  <a:lnTo>
                    <a:pt x="453771" y="125069"/>
                  </a:lnTo>
                  <a:lnTo>
                    <a:pt x="453771" y="13563"/>
                  </a:lnTo>
                  <a:lnTo>
                    <a:pt x="447154" y="8839"/>
                  </a:lnTo>
                  <a:lnTo>
                    <a:pt x="395401" y="0"/>
                  </a:lnTo>
                  <a:lnTo>
                    <a:pt x="283832" y="0"/>
                  </a:lnTo>
                  <a:lnTo>
                    <a:pt x="283832" y="523925"/>
                  </a:lnTo>
                  <a:lnTo>
                    <a:pt x="340741" y="523925"/>
                  </a:lnTo>
                  <a:lnTo>
                    <a:pt x="340741" y="317373"/>
                  </a:lnTo>
                  <a:lnTo>
                    <a:pt x="391033" y="317373"/>
                  </a:lnTo>
                  <a:lnTo>
                    <a:pt x="443801" y="309308"/>
                  </a:lnTo>
                  <a:lnTo>
                    <a:pt x="480910" y="285318"/>
                  </a:lnTo>
                  <a:lnTo>
                    <a:pt x="492188" y="264947"/>
                  </a:lnTo>
                  <a:lnTo>
                    <a:pt x="502818" y="245757"/>
                  </a:lnTo>
                  <a:lnTo>
                    <a:pt x="510019" y="190931"/>
                  </a:lnTo>
                  <a:lnTo>
                    <a:pt x="510019" y="128054"/>
                  </a:lnTo>
                  <a:close/>
                </a:path>
                <a:path w="1891029" h="524510">
                  <a:moveTo>
                    <a:pt x="788098" y="523925"/>
                  </a:moveTo>
                  <a:lnTo>
                    <a:pt x="768388" y="418401"/>
                  </a:lnTo>
                  <a:lnTo>
                    <a:pt x="759040" y="368287"/>
                  </a:lnTo>
                  <a:lnTo>
                    <a:pt x="703376" y="70154"/>
                  </a:lnTo>
                  <a:lnTo>
                    <a:pt x="703376" y="368287"/>
                  </a:lnTo>
                  <a:lnTo>
                    <a:pt x="589559" y="368287"/>
                  </a:lnTo>
                  <a:lnTo>
                    <a:pt x="645807" y="65862"/>
                  </a:lnTo>
                  <a:lnTo>
                    <a:pt x="703376" y="368287"/>
                  </a:lnTo>
                  <a:lnTo>
                    <a:pt x="703376" y="70154"/>
                  </a:lnTo>
                  <a:lnTo>
                    <a:pt x="702576" y="65862"/>
                  </a:lnTo>
                  <a:lnTo>
                    <a:pt x="690283" y="0"/>
                  </a:lnTo>
                  <a:lnTo>
                    <a:pt x="607822" y="0"/>
                  </a:lnTo>
                  <a:lnTo>
                    <a:pt x="510019" y="523925"/>
                  </a:lnTo>
                  <a:lnTo>
                    <a:pt x="562559" y="523925"/>
                  </a:lnTo>
                  <a:lnTo>
                    <a:pt x="582282" y="418401"/>
                  </a:lnTo>
                  <a:lnTo>
                    <a:pt x="711454" y="418401"/>
                  </a:lnTo>
                  <a:lnTo>
                    <a:pt x="731177" y="523925"/>
                  </a:lnTo>
                  <a:lnTo>
                    <a:pt x="788098" y="523925"/>
                  </a:lnTo>
                  <a:close/>
                </a:path>
                <a:path w="1891029" h="524510">
                  <a:moveTo>
                    <a:pt x="1047051" y="129311"/>
                  </a:moveTo>
                  <a:lnTo>
                    <a:pt x="1040104" y="76276"/>
                  </a:lnTo>
                  <a:lnTo>
                    <a:pt x="1018933" y="35496"/>
                  </a:lnTo>
                  <a:lnTo>
                    <a:pt x="983005" y="9321"/>
                  </a:lnTo>
                  <a:lnTo>
                    <a:pt x="931760" y="76"/>
                  </a:lnTo>
                  <a:lnTo>
                    <a:pt x="880935" y="9321"/>
                  </a:lnTo>
                  <a:lnTo>
                    <a:pt x="845248" y="35496"/>
                  </a:lnTo>
                  <a:lnTo>
                    <a:pt x="824191" y="76276"/>
                  </a:lnTo>
                  <a:lnTo>
                    <a:pt x="817283" y="129311"/>
                  </a:lnTo>
                  <a:lnTo>
                    <a:pt x="817283" y="394855"/>
                  </a:lnTo>
                  <a:lnTo>
                    <a:pt x="824191" y="447827"/>
                  </a:lnTo>
                  <a:lnTo>
                    <a:pt x="845248" y="488569"/>
                  </a:lnTo>
                  <a:lnTo>
                    <a:pt x="880935" y="514731"/>
                  </a:lnTo>
                  <a:lnTo>
                    <a:pt x="931760" y="523976"/>
                  </a:lnTo>
                  <a:lnTo>
                    <a:pt x="983005" y="514731"/>
                  </a:lnTo>
                  <a:lnTo>
                    <a:pt x="1018933" y="488569"/>
                  </a:lnTo>
                  <a:lnTo>
                    <a:pt x="1040104" y="447827"/>
                  </a:lnTo>
                  <a:lnTo>
                    <a:pt x="1047051" y="394855"/>
                  </a:lnTo>
                  <a:lnTo>
                    <a:pt x="1047051" y="330962"/>
                  </a:lnTo>
                  <a:lnTo>
                    <a:pt x="993051" y="330962"/>
                  </a:lnTo>
                  <a:lnTo>
                    <a:pt x="993051" y="397789"/>
                  </a:lnTo>
                  <a:lnTo>
                    <a:pt x="989545" y="428853"/>
                  </a:lnTo>
                  <a:lnTo>
                    <a:pt x="978725" y="452170"/>
                  </a:lnTo>
                  <a:lnTo>
                    <a:pt x="960107" y="466826"/>
                  </a:lnTo>
                  <a:lnTo>
                    <a:pt x="933221" y="471919"/>
                  </a:lnTo>
                  <a:lnTo>
                    <a:pt x="906627" y="466826"/>
                  </a:lnTo>
                  <a:lnTo>
                    <a:pt x="887971" y="452170"/>
                  </a:lnTo>
                  <a:lnTo>
                    <a:pt x="876998" y="428853"/>
                  </a:lnTo>
                  <a:lnTo>
                    <a:pt x="873404" y="397789"/>
                  </a:lnTo>
                  <a:lnTo>
                    <a:pt x="873404" y="126377"/>
                  </a:lnTo>
                  <a:lnTo>
                    <a:pt x="876998" y="95262"/>
                  </a:lnTo>
                  <a:lnTo>
                    <a:pt x="887971" y="71945"/>
                  </a:lnTo>
                  <a:lnTo>
                    <a:pt x="906627" y="57315"/>
                  </a:lnTo>
                  <a:lnTo>
                    <a:pt x="933221" y="52247"/>
                  </a:lnTo>
                  <a:lnTo>
                    <a:pt x="960107" y="57315"/>
                  </a:lnTo>
                  <a:lnTo>
                    <a:pt x="978725" y="71945"/>
                  </a:lnTo>
                  <a:lnTo>
                    <a:pt x="989545" y="95262"/>
                  </a:lnTo>
                  <a:lnTo>
                    <a:pt x="993051" y="126377"/>
                  </a:lnTo>
                  <a:lnTo>
                    <a:pt x="993051" y="175501"/>
                  </a:lnTo>
                  <a:lnTo>
                    <a:pt x="1047051" y="175501"/>
                  </a:lnTo>
                  <a:lnTo>
                    <a:pt x="1047051" y="129311"/>
                  </a:lnTo>
                  <a:close/>
                </a:path>
                <a:path w="1891029" h="524510">
                  <a:moveTo>
                    <a:pt x="1315529" y="0"/>
                  </a:moveTo>
                  <a:lnTo>
                    <a:pt x="1258620" y="0"/>
                  </a:lnTo>
                  <a:lnTo>
                    <a:pt x="1258620" y="236220"/>
                  </a:lnTo>
                  <a:lnTo>
                    <a:pt x="1133144" y="236220"/>
                  </a:lnTo>
                  <a:lnTo>
                    <a:pt x="1133144" y="0"/>
                  </a:lnTo>
                  <a:lnTo>
                    <a:pt x="1076236" y="0"/>
                  </a:lnTo>
                  <a:lnTo>
                    <a:pt x="1076236" y="236220"/>
                  </a:lnTo>
                  <a:lnTo>
                    <a:pt x="1076236" y="288290"/>
                  </a:lnTo>
                  <a:lnTo>
                    <a:pt x="1076236" y="524510"/>
                  </a:lnTo>
                  <a:lnTo>
                    <a:pt x="1133144" y="524510"/>
                  </a:lnTo>
                  <a:lnTo>
                    <a:pt x="1133144" y="288290"/>
                  </a:lnTo>
                  <a:lnTo>
                    <a:pt x="1258620" y="288290"/>
                  </a:lnTo>
                  <a:lnTo>
                    <a:pt x="1258620" y="524510"/>
                  </a:lnTo>
                  <a:lnTo>
                    <a:pt x="1315529" y="524510"/>
                  </a:lnTo>
                  <a:lnTo>
                    <a:pt x="1315529" y="288290"/>
                  </a:lnTo>
                  <a:lnTo>
                    <a:pt x="1315529" y="236220"/>
                  </a:lnTo>
                  <a:lnTo>
                    <a:pt x="1315529" y="0"/>
                  </a:lnTo>
                  <a:close/>
                </a:path>
                <a:path w="1891029" h="524510">
                  <a:moveTo>
                    <a:pt x="1622666" y="523925"/>
                  </a:moveTo>
                  <a:lnTo>
                    <a:pt x="1602968" y="418401"/>
                  </a:lnTo>
                  <a:lnTo>
                    <a:pt x="1593608" y="368287"/>
                  </a:lnTo>
                  <a:lnTo>
                    <a:pt x="1537957" y="70154"/>
                  </a:lnTo>
                  <a:lnTo>
                    <a:pt x="1537957" y="368287"/>
                  </a:lnTo>
                  <a:lnTo>
                    <a:pt x="1424279" y="368287"/>
                  </a:lnTo>
                  <a:lnTo>
                    <a:pt x="1480388" y="65862"/>
                  </a:lnTo>
                  <a:lnTo>
                    <a:pt x="1537957" y="368287"/>
                  </a:lnTo>
                  <a:lnTo>
                    <a:pt x="1537957" y="70154"/>
                  </a:lnTo>
                  <a:lnTo>
                    <a:pt x="1537157" y="65862"/>
                  </a:lnTo>
                  <a:lnTo>
                    <a:pt x="1524863" y="0"/>
                  </a:lnTo>
                  <a:lnTo>
                    <a:pt x="1442402" y="0"/>
                  </a:lnTo>
                  <a:lnTo>
                    <a:pt x="1344726" y="523925"/>
                  </a:lnTo>
                  <a:lnTo>
                    <a:pt x="1397266" y="523925"/>
                  </a:lnTo>
                  <a:lnTo>
                    <a:pt x="1416862" y="418401"/>
                  </a:lnTo>
                  <a:lnTo>
                    <a:pt x="1546034" y="418401"/>
                  </a:lnTo>
                  <a:lnTo>
                    <a:pt x="1565757" y="523925"/>
                  </a:lnTo>
                  <a:lnTo>
                    <a:pt x="1622666" y="523925"/>
                  </a:lnTo>
                  <a:close/>
                </a:path>
                <a:path w="1891029" h="524510">
                  <a:moveTo>
                    <a:pt x="1890445" y="0"/>
                  </a:moveTo>
                  <a:lnTo>
                    <a:pt x="1833537" y="0"/>
                  </a:lnTo>
                  <a:lnTo>
                    <a:pt x="1833537" y="53098"/>
                  </a:lnTo>
                  <a:lnTo>
                    <a:pt x="1833537" y="247015"/>
                  </a:lnTo>
                  <a:lnTo>
                    <a:pt x="1790395" y="247015"/>
                  </a:lnTo>
                  <a:lnTo>
                    <a:pt x="1760461" y="243801"/>
                  </a:lnTo>
                  <a:lnTo>
                    <a:pt x="1737982" y="232435"/>
                  </a:lnTo>
                  <a:lnTo>
                    <a:pt x="1723834" y="210413"/>
                  </a:lnTo>
                  <a:lnTo>
                    <a:pt x="1718919" y="175183"/>
                  </a:lnTo>
                  <a:lnTo>
                    <a:pt x="1718919" y="125069"/>
                  </a:lnTo>
                  <a:lnTo>
                    <a:pt x="1722208" y="93891"/>
                  </a:lnTo>
                  <a:lnTo>
                    <a:pt x="1732610" y="71361"/>
                  </a:lnTo>
                  <a:lnTo>
                    <a:pt x="1750961" y="57696"/>
                  </a:lnTo>
                  <a:lnTo>
                    <a:pt x="1778076" y="53098"/>
                  </a:lnTo>
                  <a:lnTo>
                    <a:pt x="1833537" y="53098"/>
                  </a:lnTo>
                  <a:lnTo>
                    <a:pt x="1833537" y="0"/>
                  </a:lnTo>
                  <a:lnTo>
                    <a:pt x="1776628" y="0"/>
                  </a:lnTo>
                  <a:lnTo>
                    <a:pt x="1724952" y="7772"/>
                  </a:lnTo>
                  <a:lnTo>
                    <a:pt x="1689595" y="30708"/>
                  </a:lnTo>
                  <a:lnTo>
                    <a:pt x="1669288" y="68237"/>
                  </a:lnTo>
                  <a:lnTo>
                    <a:pt x="1662811" y="119773"/>
                  </a:lnTo>
                  <a:lnTo>
                    <a:pt x="1662811" y="162407"/>
                  </a:lnTo>
                  <a:lnTo>
                    <a:pt x="1666557" y="201612"/>
                  </a:lnTo>
                  <a:lnTo>
                    <a:pt x="1678038" y="232625"/>
                  </a:lnTo>
                  <a:lnTo>
                    <a:pt x="1697583" y="255498"/>
                  </a:lnTo>
                  <a:lnTo>
                    <a:pt x="1725536" y="270243"/>
                  </a:lnTo>
                  <a:lnTo>
                    <a:pt x="1696237" y="285432"/>
                  </a:lnTo>
                  <a:lnTo>
                    <a:pt x="1676552" y="309168"/>
                  </a:lnTo>
                  <a:lnTo>
                    <a:pt x="1665478" y="340766"/>
                  </a:lnTo>
                  <a:lnTo>
                    <a:pt x="1662010" y="379564"/>
                  </a:lnTo>
                  <a:lnTo>
                    <a:pt x="1662010" y="461048"/>
                  </a:lnTo>
                  <a:lnTo>
                    <a:pt x="1661642" y="478142"/>
                  </a:lnTo>
                  <a:lnTo>
                    <a:pt x="1660194" y="494474"/>
                  </a:lnTo>
                  <a:lnTo>
                    <a:pt x="1657096" y="509803"/>
                  </a:lnTo>
                  <a:lnTo>
                    <a:pt x="1651825" y="523925"/>
                  </a:lnTo>
                  <a:lnTo>
                    <a:pt x="1709521" y="523925"/>
                  </a:lnTo>
                  <a:lnTo>
                    <a:pt x="1718360" y="483031"/>
                  </a:lnTo>
                  <a:lnTo>
                    <a:pt x="1718919" y="378066"/>
                  </a:lnTo>
                  <a:lnTo>
                    <a:pt x="1723885" y="340918"/>
                  </a:lnTo>
                  <a:lnTo>
                    <a:pt x="1738363" y="316890"/>
                  </a:lnTo>
                  <a:lnTo>
                    <a:pt x="1761744" y="303974"/>
                  </a:lnTo>
                  <a:lnTo>
                    <a:pt x="1793430" y="300126"/>
                  </a:lnTo>
                  <a:lnTo>
                    <a:pt x="1833537" y="300126"/>
                  </a:lnTo>
                  <a:lnTo>
                    <a:pt x="1833537" y="523925"/>
                  </a:lnTo>
                  <a:lnTo>
                    <a:pt x="1890445" y="523925"/>
                  </a:lnTo>
                  <a:lnTo>
                    <a:pt x="1890445" y="300126"/>
                  </a:lnTo>
                  <a:lnTo>
                    <a:pt x="1890445" y="247015"/>
                  </a:lnTo>
                  <a:lnTo>
                    <a:pt x="1890445" y="53098"/>
                  </a:lnTo>
                  <a:lnTo>
                    <a:pt x="1890445" y="0"/>
                  </a:lnTo>
                  <a:close/>
                </a:path>
              </a:pathLst>
            </a:custGeom>
            <a:solidFill>
              <a:srgbClr val="080B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8" name="Picture 1">
            <a:extLst>
              <a:ext uri="{FF2B5EF4-FFF2-40B4-BE49-F238E27FC236}">
                <a16:creationId xmlns:a16="http://schemas.microsoft.com/office/drawing/2014/main" id="{6D4802D4-9772-8A47-90B6-CF643FB668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3824" y="1459610"/>
            <a:ext cx="944882" cy="91350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CE559F0C-F137-3945-9846-AAA43FA6E271}"/>
              </a:ext>
            </a:extLst>
          </p:cNvPr>
          <p:cNvSpPr txBox="1"/>
          <p:nvPr/>
        </p:nvSpPr>
        <p:spPr>
          <a:xfrm>
            <a:off x="7408177" y="3099767"/>
            <a:ext cx="1229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spc="50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16</a:t>
            </a:r>
            <a:r>
              <a:rPr lang="en-US" sz="2000" spc="50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ru-RU" sz="2000" spc="50" dirty="0" smtClean="0">
                <a:solidFill>
                  <a:srgbClr val="BA3B1D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тыс.</a:t>
            </a:r>
            <a:endParaRPr lang="ru-RU" sz="2000" spc="50" dirty="0">
              <a:solidFill>
                <a:srgbClr val="BA3B1D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51F76C1-819F-D641-8CA3-4A4E65FD06C7}"/>
              </a:ext>
            </a:extLst>
          </p:cNvPr>
          <p:cNvSpPr txBox="1"/>
          <p:nvPr/>
        </p:nvSpPr>
        <p:spPr>
          <a:xfrm>
            <a:off x="7464931" y="3438441"/>
            <a:ext cx="11416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spc="50" dirty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Reach </a:t>
            </a:r>
            <a:r>
              <a:rPr lang="en-US" sz="1050" spc="50" dirty="0" smtClean="0">
                <a:solidFill>
                  <a:srgbClr val="003A6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Weekly</a:t>
            </a:r>
            <a:endParaRPr lang="ru-RU" sz="1050" spc="50" dirty="0">
              <a:solidFill>
                <a:srgbClr val="BA3B1D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71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74614</TotalTime>
  <Words>1180</Words>
  <Application>Microsoft Office PowerPoint</Application>
  <PresentationFormat>Экран (16:9)</PresentationFormat>
  <Paragraphs>233</Paragraphs>
  <Slides>18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Calibri</vt:lpstr>
      <vt:lpstr>Calibri Light</vt:lpstr>
      <vt:lpstr>Roboto Light</vt:lpstr>
      <vt:lpstr>Roboto Medium</vt:lpstr>
      <vt:lpstr>Arial</vt:lpstr>
      <vt:lpstr>Roboto</vt:lpstr>
      <vt:lpstr>Roboto Black</vt:lpstr>
      <vt:lpstr>Office Theme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Радиостанция «Калина Красная» является главным информационным спонсором “Фестиваля авторской песни имени Валерия Грушина”.   Грушинский Фестиваль, ежегодно проводится в Самарской области уже много лет. Каждый год тысячи музыкантов, бардов, исполнителей, гитаристов, и все те, кто влюблен в музыку, собираются на фестиваль, чтобы пообщаться с близкими по духу людьми и исполнить любимые и новые талантливые песни.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Alex</cp:lastModifiedBy>
  <cp:revision>1242</cp:revision>
  <cp:lastPrinted>2019-09-06T15:39:11Z</cp:lastPrinted>
  <dcterms:created xsi:type="dcterms:W3CDTF">2018-08-15T14:19:24Z</dcterms:created>
  <dcterms:modified xsi:type="dcterms:W3CDTF">2026-08-25T09:31:21Z</dcterms:modified>
</cp:coreProperties>
</file>